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embeddedFontLst>
    <p:embeddedFont>
      <p:font typeface="Lato"/>
      <p:regular r:id="rId33"/>
      <p:bold r:id="rId34"/>
      <p:italic r:id="rId35"/>
      <p:boldItalic r:id="rId36"/>
    </p:embeddedFont>
    <p:embeddedFont>
      <p:font typeface="Bebas Neue"/>
      <p:regular r:id="rId37"/>
    </p:embeddedFont>
    <p:embeddedFont>
      <p:font typeface="Baloo 2"/>
      <p:regular r:id="rId38"/>
      <p:bold r:id="rId39"/>
    </p:embeddedFont>
    <p:embeddedFont>
      <p:font typeface="Karla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DBFB247-A4DD-4CCA-8436-2D5AD2DA855C}">
  <a:tblStyle styleId="{FDBFB247-A4DD-4CCA-8436-2D5AD2DA85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11D88AA-4FF4-49CD-8DF4-559E0457447F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arla-regular.fntdata"/><Relationship Id="rId20" Type="http://schemas.openxmlformats.org/officeDocument/2006/relationships/slide" Target="slides/slide13.xml"/><Relationship Id="rId42" Type="http://schemas.openxmlformats.org/officeDocument/2006/relationships/font" Target="fonts/Karla-italic.fntdata"/><Relationship Id="rId41" Type="http://schemas.openxmlformats.org/officeDocument/2006/relationships/font" Target="fonts/Karla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font" Target="fonts/Karla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Lato-regular.fntdata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Lato-italic.fntdata"/><Relationship Id="rId12" Type="http://schemas.openxmlformats.org/officeDocument/2006/relationships/slide" Target="slides/slide5.xml"/><Relationship Id="rId34" Type="http://schemas.openxmlformats.org/officeDocument/2006/relationships/font" Target="fonts/Lato-bold.fntdata"/><Relationship Id="rId15" Type="http://schemas.openxmlformats.org/officeDocument/2006/relationships/slide" Target="slides/slide8.xml"/><Relationship Id="rId37" Type="http://schemas.openxmlformats.org/officeDocument/2006/relationships/font" Target="fonts/BebasNeue-regular.fntdata"/><Relationship Id="rId14" Type="http://schemas.openxmlformats.org/officeDocument/2006/relationships/slide" Target="slides/slide7.xml"/><Relationship Id="rId36" Type="http://schemas.openxmlformats.org/officeDocument/2006/relationships/font" Target="fonts/Lato-boldItalic.fntdata"/><Relationship Id="rId17" Type="http://schemas.openxmlformats.org/officeDocument/2006/relationships/slide" Target="slides/slide10.xml"/><Relationship Id="rId39" Type="http://schemas.openxmlformats.org/officeDocument/2006/relationships/font" Target="fonts/Baloo2-bold.fntdata"/><Relationship Id="rId16" Type="http://schemas.openxmlformats.org/officeDocument/2006/relationships/slide" Target="slides/slide9.xml"/><Relationship Id="rId38" Type="http://schemas.openxmlformats.org/officeDocument/2006/relationships/font" Target="fonts/Baloo2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c6dc00f362_3_3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c6dc00f362_3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c6dc00f362_3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c6dc00f362_3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c6dc00f362_3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c6dc00f362_3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c6dc00f362_3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c6dc00f362_3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c6c3f5220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c6c3f5220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c6dc00f362_3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c6dc00f362_3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c6dc00f362_3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c6dc00f362_3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6dc00f362_3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c6dc00f362_3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c6dc00f362_3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c6dc00f362_3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c6dc00f362_3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c6dc00f362_3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c6dc00f362_3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c6dc00f362_3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6dc00f362_3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c6dc00f362_3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c6dc00f362_3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c6dc00f362_3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c6dc00f362_3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c6dc00f362_3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c6dc00f362_3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2c6dc00f362_3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c75d902fe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c75d902fe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c6dc00f362_3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c6dc00f362_3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c6dc00f362_3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c6dc00f362_3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c6dc00f362_3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c6dc00f362_3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c6dc00f362_3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c6dc00f362_3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8f1ed8a2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8f1ed8a2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c6dc00f362_3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c6dc00f362_3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c6dc00f362_3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c6dc00f362_3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c6dc00f362_3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c6dc00f362_3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c75d902fe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c75d902fe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13100" y="1257825"/>
            <a:ext cx="5935200" cy="2152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13100" y="3409900"/>
            <a:ext cx="3858900" cy="475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 rot="5400000">
            <a:off x="691850" y="4627765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 rot="5400000">
            <a:off x="-1325422" y="3965211"/>
            <a:ext cx="2482800" cy="2151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 rot="5400000">
            <a:off x="6047750" y="4461250"/>
            <a:ext cx="1953600" cy="1692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 rot="5400000">
            <a:off x="2450050" y="-1056925"/>
            <a:ext cx="1814700" cy="1572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 rot="5400000">
            <a:off x="1161475" y="-638450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 rot="5400000">
            <a:off x="6355300" y="-402850"/>
            <a:ext cx="1473300" cy="1276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713100" y="2343250"/>
            <a:ext cx="4330200" cy="156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hasCustomPrompt="1" idx="2" type="title"/>
          </p:nvPr>
        </p:nvSpPr>
        <p:spPr>
          <a:xfrm>
            <a:off x="2273975" y="1163900"/>
            <a:ext cx="12087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713100" y="3904750"/>
            <a:ext cx="4330200" cy="434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6" name="Google Shape;66;p15"/>
          <p:cNvSpPr/>
          <p:nvPr/>
        </p:nvSpPr>
        <p:spPr>
          <a:xfrm rot="5400000">
            <a:off x="-951703" y="393747"/>
            <a:ext cx="1818300" cy="1575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 rot="5400000">
            <a:off x="4645051" y="4508906"/>
            <a:ext cx="2026200" cy="1755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 rot="5400000">
            <a:off x="3741819" y="4766900"/>
            <a:ext cx="1430700" cy="1239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 rot="5400000">
            <a:off x="35097" y="-375340"/>
            <a:ext cx="1427700" cy="12372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 rot="5400000">
            <a:off x="4890047" y="-699328"/>
            <a:ext cx="1818300" cy="1575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720000" y="539400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4" name="Google Shape;74;p16"/>
          <p:cNvSpPr/>
          <p:nvPr/>
        </p:nvSpPr>
        <p:spPr>
          <a:xfrm rot="5400000">
            <a:off x="-1751850" y="3569852"/>
            <a:ext cx="2386800" cy="2068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 rot="5400000">
            <a:off x="7189503" y="3686586"/>
            <a:ext cx="2482800" cy="2151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 rot="5400000">
            <a:off x="-130350" y="4796550"/>
            <a:ext cx="1953600" cy="1692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 rot="5400000">
            <a:off x="-1217850" y="-511950"/>
            <a:ext cx="1814700" cy="1572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 rot="5400000">
            <a:off x="19650" y="-1243700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 rot="5400000">
            <a:off x="8433550" y="-477725"/>
            <a:ext cx="1473300" cy="1276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 rot="5400000">
            <a:off x="7124850" y="-1243700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 rot="5400000">
            <a:off x="5946900" y="4539315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720000" y="539400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2554647" y="2161086"/>
            <a:ext cx="49974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5" name="Google Shape;85;p17"/>
          <p:cNvSpPr txBox="1"/>
          <p:nvPr>
            <p:ph idx="2" type="subTitle"/>
          </p:nvPr>
        </p:nvSpPr>
        <p:spPr>
          <a:xfrm>
            <a:off x="1592025" y="3482429"/>
            <a:ext cx="49974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17"/>
          <p:cNvSpPr txBox="1"/>
          <p:nvPr>
            <p:ph idx="3" type="subTitle"/>
          </p:nvPr>
        </p:nvSpPr>
        <p:spPr>
          <a:xfrm>
            <a:off x="2554647" y="1842475"/>
            <a:ext cx="49974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4" type="subTitle"/>
          </p:nvPr>
        </p:nvSpPr>
        <p:spPr>
          <a:xfrm>
            <a:off x="1592038" y="3163818"/>
            <a:ext cx="49974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88" name="Google Shape;88;p17"/>
          <p:cNvSpPr/>
          <p:nvPr/>
        </p:nvSpPr>
        <p:spPr>
          <a:xfrm rot="5400000">
            <a:off x="-1322825" y="3398727"/>
            <a:ext cx="2386800" cy="2068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 rot="5400000">
            <a:off x="8502603" y="2810286"/>
            <a:ext cx="2482800" cy="2151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 rot="5400000">
            <a:off x="-12450" y="4487875"/>
            <a:ext cx="1953600" cy="1692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 rot="5400000">
            <a:off x="-1081600" y="-891725"/>
            <a:ext cx="1814700" cy="1572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 rot="5400000">
            <a:off x="137550" y="-116052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 rot="5400000">
            <a:off x="8433550" y="-477725"/>
            <a:ext cx="1473300" cy="1276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 rot="5400000">
            <a:off x="7124850" y="-1243700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 rot="5400000">
            <a:off x="7813800" y="4272615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720000" y="539400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" name="Google Shape;98;p18"/>
          <p:cNvSpPr/>
          <p:nvPr/>
        </p:nvSpPr>
        <p:spPr>
          <a:xfrm rot="5400000">
            <a:off x="8446854" y="2777865"/>
            <a:ext cx="1494000" cy="12948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 rot="5400000">
            <a:off x="214025" y="4881700"/>
            <a:ext cx="1902900" cy="1649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 rot="5400000">
            <a:off x="-650525" y="4369500"/>
            <a:ext cx="1515300" cy="131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 rot="5400000">
            <a:off x="8640286" y="3701412"/>
            <a:ext cx="1497300" cy="1297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 rot="5400000">
            <a:off x="-433839" y="-753288"/>
            <a:ext cx="1497300" cy="1297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 rot="5400000">
            <a:off x="7673250" y="-1078800"/>
            <a:ext cx="1515300" cy="131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661800" y="1723563"/>
            <a:ext cx="3768900" cy="22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type="title"/>
          </p:nvPr>
        </p:nvSpPr>
        <p:spPr>
          <a:xfrm>
            <a:off x="4661800" y="1134838"/>
            <a:ext cx="3768900" cy="5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" name="Google Shape;107;p19"/>
          <p:cNvSpPr/>
          <p:nvPr/>
        </p:nvSpPr>
        <p:spPr>
          <a:xfrm rot="5400000">
            <a:off x="-1711197" y="3350761"/>
            <a:ext cx="2482800" cy="2151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 rot="5400000">
            <a:off x="6802750" y="4621475"/>
            <a:ext cx="1953600" cy="1692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 rot="5400000">
            <a:off x="-980550" y="-644825"/>
            <a:ext cx="1814700" cy="1572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 rot="5400000">
            <a:off x="495750" y="-107037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 rot="5400000">
            <a:off x="3250900" y="-607625"/>
            <a:ext cx="1729200" cy="14982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 rot="5400000">
            <a:off x="4705450" y="4257677"/>
            <a:ext cx="2386800" cy="2068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 rot="5400000">
            <a:off x="8320650" y="-57507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 rot="5400000">
            <a:off x="-261600" y="4528015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2114550" y="2571750"/>
            <a:ext cx="4914900" cy="203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p20"/>
          <p:cNvSpPr/>
          <p:nvPr/>
        </p:nvSpPr>
        <p:spPr>
          <a:xfrm rot="5400000">
            <a:off x="-1604097" y="2569711"/>
            <a:ext cx="2482800" cy="2151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/>
          <p:nvPr/>
        </p:nvSpPr>
        <p:spPr>
          <a:xfrm rot="5400000">
            <a:off x="7454100" y="4261325"/>
            <a:ext cx="1953600" cy="1692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 rot="5400000">
            <a:off x="7331750" y="-926575"/>
            <a:ext cx="1814700" cy="1572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 rot="5400000">
            <a:off x="8514400" y="173247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 rot="5400000">
            <a:off x="4412850" y="4709227"/>
            <a:ext cx="2386800" cy="2068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 rot="5400000">
            <a:off x="193800" y="4496515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 rot="5400000">
            <a:off x="614700" y="-530875"/>
            <a:ext cx="1473300" cy="1276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2241450" y="1520250"/>
            <a:ext cx="4661100" cy="841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6" name="Google Shape;126;p21"/>
          <p:cNvSpPr txBox="1"/>
          <p:nvPr>
            <p:ph idx="1" type="subTitle"/>
          </p:nvPr>
        </p:nvSpPr>
        <p:spPr>
          <a:xfrm>
            <a:off x="2241550" y="2362050"/>
            <a:ext cx="4661100" cy="1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7" name="Google Shape;127;p21"/>
          <p:cNvSpPr/>
          <p:nvPr/>
        </p:nvSpPr>
        <p:spPr>
          <a:xfrm rot="5400000">
            <a:off x="669375" y="4107440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 rot="5400000">
            <a:off x="-831297" y="2737361"/>
            <a:ext cx="2482800" cy="2151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/>
          <p:nvPr/>
        </p:nvSpPr>
        <p:spPr>
          <a:xfrm rot="5400000">
            <a:off x="7423800" y="2821300"/>
            <a:ext cx="2766600" cy="2397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 rot="5400000">
            <a:off x="6265100" y="3873800"/>
            <a:ext cx="1953600" cy="1692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 rot="5400000">
            <a:off x="4195150" y="-907825"/>
            <a:ext cx="2189700" cy="1897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 rot="5400000">
            <a:off x="2775400" y="-1066010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384225" y="539400"/>
            <a:ext cx="4039800" cy="11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22"/>
          <p:cNvSpPr/>
          <p:nvPr/>
        </p:nvSpPr>
        <p:spPr>
          <a:xfrm rot="5400000">
            <a:off x="547503" y="3799486"/>
            <a:ext cx="2482800" cy="2151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 rot="5400000">
            <a:off x="1750575" y="-1154250"/>
            <a:ext cx="1814700" cy="1572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/>
          <p:nvPr/>
        </p:nvSpPr>
        <p:spPr>
          <a:xfrm rot="5400000">
            <a:off x="709050" y="-70842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 rot="5400000">
            <a:off x="7237500" y="3793027"/>
            <a:ext cx="2386800" cy="2068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 rot="5400000">
            <a:off x="-1000050" y="3471115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/>
          <p:nvPr/>
        </p:nvSpPr>
        <p:spPr>
          <a:xfrm rot="5400000">
            <a:off x="5975200" y="4440875"/>
            <a:ext cx="1953600" cy="1692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hasCustomPrompt="1" type="title"/>
          </p:nvPr>
        </p:nvSpPr>
        <p:spPr>
          <a:xfrm>
            <a:off x="2277750" y="1693550"/>
            <a:ext cx="4588500" cy="1310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3" name="Google Shape;143;p23"/>
          <p:cNvSpPr txBox="1"/>
          <p:nvPr>
            <p:ph idx="1" type="subTitle"/>
          </p:nvPr>
        </p:nvSpPr>
        <p:spPr>
          <a:xfrm>
            <a:off x="2277750" y="3004437"/>
            <a:ext cx="4588500" cy="4455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4" name="Google Shape;144;p23"/>
          <p:cNvSpPr/>
          <p:nvPr/>
        </p:nvSpPr>
        <p:spPr>
          <a:xfrm rot="5400000">
            <a:off x="-1644912" y="3312055"/>
            <a:ext cx="2803800" cy="24297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/>
          <p:nvPr/>
        </p:nvSpPr>
        <p:spPr>
          <a:xfrm rot="5400000">
            <a:off x="6529777" y="4403550"/>
            <a:ext cx="2350200" cy="20367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/>
          <p:nvPr/>
        </p:nvSpPr>
        <p:spPr>
          <a:xfrm rot="5400000">
            <a:off x="1366905" y="-1168925"/>
            <a:ext cx="2198100" cy="19050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 rot="5400000">
            <a:off x="322648" y="-550498"/>
            <a:ext cx="2003100" cy="1736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 rot="5400000">
            <a:off x="7384500" y="-412675"/>
            <a:ext cx="2681400" cy="2323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/>
          <p:nvPr/>
        </p:nvSpPr>
        <p:spPr>
          <a:xfrm rot="5400000">
            <a:off x="7980600" y="3282650"/>
            <a:ext cx="2871600" cy="2488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3"/>
          <p:cNvSpPr/>
          <p:nvPr/>
        </p:nvSpPr>
        <p:spPr>
          <a:xfrm rot="5400000">
            <a:off x="6201600" y="-1131275"/>
            <a:ext cx="2111400" cy="18297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/>
          <p:nvPr/>
        </p:nvSpPr>
        <p:spPr>
          <a:xfrm rot="5400000">
            <a:off x="60000" y="4468041"/>
            <a:ext cx="2201400" cy="19077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/>
          <p:nvPr/>
        </p:nvSpPr>
        <p:spPr>
          <a:xfrm rot="5400000">
            <a:off x="100200" y="1658625"/>
            <a:ext cx="1225800" cy="1062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 rot="5400000">
            <a:off x="4303738" y="4168355"/>
            <a:ext cx="1437300" cy="1245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720000" y="539400"/>
            <a:ext cx="7704000" cy="6423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" type="subTitle"/>
          </p:nvPr>
        </p:nvSpPr>
        <p:spPr>
          <a:xfrm>
            <a:off x="1912188" y="1691152"/>
            <a:ext cx="23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2" type="subTitle"/>
          </p:nvPr>
        </p:nvSpPr>
        <p:spPr>
          <a:xfrm>
            <a:off x="5816863" y="1691152"/>
            <a:ext cx="23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3" type="subTitle"/>
          </p:nvPr>
        </p:nvSpPr>
        <p:spPr>
          <a:xfrm>
            <a:off x="1912188" y="2861275"/>
            <a:ext cx="23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4" type="subTitle"/>
          </p:nvPr>
        </p:nvSpPr>
        <p:spPr>
          <a:xfrm>
            <a:off x="5816863" y="2861275"/>
            <a:ext cx="23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hasCustomPrompt="1" idx="5" type="title"/>
          </p:nvPr>
        </p:nvSpPr>
        <p:spPr>
          <a:xfrm>
            <a:off x="1000038" y="1539800"/>
            <a:ext cx="906600" cy="52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2" name="Google Shape;162;p25"/>
          <p:cNvSpPr txBox="1"/>
          <p:nvPr>
            <p:ph hasCustomPrompt="1" idx="6" type="title"/>
          </p:nvPr>
        </p:nvSpPr>
        <p:spPr>
          <a:xfrm>
            <a:off x="1000038" y="2709925"/>
            <a:ext cx="906600" cy="52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3" name="Google Shape;163;p25"/>
          <p:cNvSpPr txBox="1"/>
          <p:nvPr>
            <p:ph hasCustomPrompt="1" idx="7" type="title"/>
          </p:nvPr>
        </p:nvSpPr>
        <p:spPr>
          <a:xfrm>
            <a:off x="4910263" y="1539800"/>
            <a:ext cx="906600" cy="52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4" name="Google Shape;164;p25"/>
          <p:cNvSpPr txBox="1"/>
          <p:nvPr>
            <p:ph hasCustomPrompt="1" idx="8" type="title"/>
          </p:nvPr>
        </p:nvSpPr>
        <p:spPr>
          <a:xfrm>
            <a:off x="4910263" y="2709925"/>
            <a:ext cx="906600" cy="52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5" name="Google Shape;165;p25"/>
          <p:cNvSpPr txBox="1"/>
          <p:nvPr>
            <p:ph idx="9" type="subTitle"/>
          </p:nvPr>
        </p:nvSpPr>
        <p:spPr>
          <a:xfrm>
            <a:off x="1912188" y="1361275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13" type="subTitle"/>
          </p:nvPr>
        </p:nvSpPr>
        <p:spPr>
          <a:xfrm>
            <a:off x="5816863" y="1361275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25"/>
          <p:cNvSpPr txBox="1"/>
          <p:nvPr>
            <p:ph idx="14" type="subTitle"/>
          </p:nvPr>
        </p:nvSpPr>
        <p:spPr>
          <a:xfrm>
            <a:off x="1912188" y="2531275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idx="15" type="subTitle"/>
          </p:nvPr>
        </p:nvSpPr>
        <p:spPr>
          <a:xfrm>
            <a:off x="5816863" y="2531275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25"/>
          <p:cNvSpPr txBox="1"/>
          <p:nvPr>
            <p:ph idx="16" type="subTitle"/>
          </p:nvPr>
        </p:nvSpPr>
        <p:spPr>
          <a:xfrm>
            <a:off x="1912188" y="4031400"/>
            <a:ext cx="23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5"/>
          <p:cNvSpPr txBox="1"/>
          <p:nvPr>
            <p:ph idx="17" type="subTitle"/>
          </p:nvPr>
        </p:nvSpPr>
        <p:spPr>
          <a:xfrm>
            <a:off x="5816863" y="4031400"/>
            <a:ext cx="23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hasCustomPrompt="1" idx="18" type="title"/>
          </p:nvPr>
        </p:nvSpPr>
        <p:spPr>
          <a:xfrm>
            <a:off x="1000038" y="3880050"/>
            <a:ext cx="906600" cy="52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2" name="Google Shape;172;p25"/>
          <p:cNvSpPr txBox="1"/>
          <p:nvPr>
            <p:ph hasCustomPrompt="1" idx="19" type="title"/>
          </p:nvPr>
        </p:nvSpPr>
        <p:spPr>
          <a:xfrm>
            <a:off x="4910263" y="3880050"/>
            <a:ext cx="906600" cy="52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73" name="Google Shape;173;p25"/>
          <p:cNvSpPr txBox="1"/>
          <p:nvPr>
            <p:ph idx="20" type="subTitle"/>
          </p:nvPr>
        </p:nvSpPr>
        <p:spPr>
          <a:xfrm>
            <a:off x="1912188" y="3701400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" name="Google Shape;174;p25"/>
          <p:cNvSpPr txBox="1"/>
          <p:nvPr>
            <p:ph idx="21" type="subTitle"/>
          </p:nvPr>
        </p:nvSpPr>
        <p:spPr>
          <a:xfrm>
            <a:off x="5816863" y="3701400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5" name="Google Shape;175;p25"/>
          <p:cNvSpPr/>
          <p:nvPr/>
        </p:nvSpPr>
        <p:spPr>
          <a:xfrm rot="5400000">
            <a:off x="-886675" y="3324140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/>
          <p:nvPr/>
        </p:nvSpPr>
        <p:spPr>
          <a:xfrm rot="5400000">
            <a:off x="3692101" y="4877804"/>
            <a:ext cx="1677900" cy="1454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/>
          <p:nvPr/>
        </p:nvSpPr>
        <p:spPr>
          <a:xfrm rot="5400000">
            <a:off x="8268300" y="1510525"/>
            <a:ext cx="1677000" cy="14532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 rot="5400000">
            <a:off x="8528503" y="2326272"/>
            <a:ext cx="1531800" cy="1327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/>
          <p:nvPr/>
        </p:nvSpPr>
        <p:spPr>
          <a:xfrm rot="5400000">
            <a:off x="-786198" y="2303273"/>
            <a:ext cx="1419900" cy="1230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2075838" y="4072200"/>
            <a:ext cx="4992300" cy="53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2" name="Google Shape;182;p26"/>
          <p:cNvSpPr txBox="1"/>
          <p:nvPr>
            <p:ph idx="1" type="subTitle"/>
          </p:nvPr>
        </p:nvSpPr>
        <p:spPr>
          <a:xfrm>
            <a:off x="2075850" y="3014100"/>
            <a:ext cx="4992300" cy="10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3" name="Google Shape;183;p26"/>
          <p:cNvSpPr/>
          <p:nvPr/>
        </p:nvSpPr>
        <p:spPr>
          <a:xfrm rot="5400000">
            <a:off x="1998450" y="166051"/>
            <a:ext cx="1347600" cy="1167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/>
          <p:nvPr/>
        </p:nvSpPr>
        <p:spPr>
          <a:xfrm rot="5400000">
            <a:off x="909193" y="4326931"/>
            <a:ext cx="1535100" cy="13302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/>
          <p:nvPr/>
        </p:nvSpPr>
        <p:spPr>
          <a:xfrm rot="5400000">
            <a:off x="-362441" y="3217963"/>
            <a:ext cx="1955100" cy="16944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/>
          <p:nvPr/>
        </p:nvSpPr>
        <p:spPr>
          <a:xfrm rot="5400000">
            <a:off x="7341600" y="3067755"/>
            <a:ext cx="2178600" cy="18882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/>
          <p:nvPr/>
        </p:nvSpPr>
        <p:spPr>
          <a:xfrm rot="5400000">
            <a:off x="6770904" y="4380405"/>
            <a:ext cx="1538400" cy="13332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713100" y="1116088"/>
            <a:ext cx="3042600" cy="19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1" type="subTitle"/>
          </p:nvPr>
        </p:nvSpPr>
        <p:spPr>
          <a:xfrm>
            <a:off x="713100" y="3047613"/>
            <a:ext cx="3042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p27"/>
          <p:cNvSpPr/>
          <p:nvPr>
            <p:ph idx="2" type="pic"/>
          </p:nvPr>
        </p:nvSpPr>
        <p:spPr>
          <a:xfrm rot="5400000">
            <a:off x="4638450" y="802625"/>
            <a:ext cx="4046700" cy="35382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sp>
      <p:sp>
        <p:nvSpPr>
          <p:cNvPr id="192" name="Google Shape;192;p27"/>
          <p:cNvSpPr/>
          <p:nvPr/>
        </p:nvSpPr>
        <p:spPr>
          <a:xfrm rot="5400000">
            <a:off x="-1901697" y="2626861"/>
            <a:ext cx="2482800" cy="2151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/>
          <p:nvPr/>
        </p:nvSpPr>
        <p:spPr>
          <a:xfrm rot="5400000">
            <a:off x="7010950" y="4297625"/>
            <a:ext cx="1953600" cy="1692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7"/>
          <p:cNvSpPr/>
          <p:nvPr/>
        </p:nvSpPr>
        <p:spPr>
          <a:xfrm rot="5400000">
            <a:off x="1436700" y="-1140125"/>
            <a:ext cx="1814700" cy="1572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7"/>
          <p:cNvSpPr/>
          <p:nvPr/>
        </p:nvSpPr>
        <p:spPr>
          <a:xfrm rot="5400000">
            <a:off x="8723950" y="1504450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/>
          <p:nvPr/>
        </p:nvSpPr>
        <p:spPr>
          <a:xfrm rot="5400000">
            <a:off x="4572100" y="4829627"/>
            <a:ext cx="2386800" cy="2068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7"/>
          <p:cNvSpPr/>
          <p:nvPr/>
        </p:nvSpPr>
        <p:spPr>
          <a:xfrm rot="5400000">
            <a:off x="5159800" y="-98022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7"/>
          <p:cNvSpPr/>
          <p:nvPr/>
        </p:nvSpPr>
        <p:spPr>
          <a:xfrm rot="5400000">
            <a:off x="-130050" y="4725115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/>
          <p:nvPr/>
        </p:nvSpPr>
        <p:spPr>
          <a:xfrm rot="5400000">
            <a:off x="6185650" y="-1086575"/>
            <a:ext cx="1473300" cy="1276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4572000" y="1881025"/>
            <a:ext cx="3528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idx="1" type="subTitle"/>
          </p:nvPr>
        </p:nvSpPr>
        <p:spPr>
          <a:xfrm>
            <a:off x="4572000" y="2453725"/>
            <a:ext cx="35289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8"/>
          <p:cNvSpPr/>
          <p:nvPr/>
        </p:nvSpPr>
        <p:spPr>
          <a:xfrm rot="5400000">
            <a:off x="-1711197" y="3350761"/>
            <a:ext cx="2482800" cy="2151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/>
          <p:nvPr/>
        </p:nvSpPr>
        <p:spPr>
          <a:xfrm rot="5400000">
            <a:off x="6802750" y="4621475"/>
            <a:ext cx="1953600" cy="1692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8"/>
          <p:cNvSpPr/>
          <p:nvPr/>
        </p:nvSpPr>
        <p:spPr>
          <a:xfrm rot="5400000">
            <a:off x="8376225" y="503875"/>
            <a:ext cx="1814700" cy="1572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/>
          <p:nvPr/>
        </p:nvSpPr>
        <p:spPr>
          <a:xfrm rot="5400000">
            <a:off x="328050" y="-107037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8"/>
          <p:cNvSpPr/>
          <p:nvPr/>
        </p:nvSpPr>
        <p:spPr>
          <a:xfrm rot="5400000">
            <a:off x="6623800" y="-496775"/>
            <a:ext cx="1473300" cy="1276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/>
          <p:nvPr/>
        </p:nvSpPr>
        <p:spPr>
          <a:xfrm rot="5400000">
            <a:off x="4705450" y="4257677"/>
            <a:ext cx="2386800" cy="2068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/>
          <p:nvPr/>
        </p:nvSpPr>
        <p:spPr>
          <a:xfrm rot="5400000">
            <a:off x="5597950" y="-107037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/>
          <p:nvPr/>
        </p:nvSpPr>
        <p:spPr>
          <a:xfrm rot="5400000">
            <a:off x="-261600" y="4528015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1029350" y="1794450"/>
            <a:ext cx="3216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3" name="Google Shape;213;p29"/>
          <p:cNvSpPr txBox="1"/>
          <p:nvPr>
            <p:ph idx="1" type="subTitle"/>
          </p:nvPr>
        </p:nvSpPr>
        <p:spPr>
          <a:xfrm>
            <a:off x="1029350" y="2367150"/>
            <a:ext cx="3216000" cy="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9"/>
          <p:cNvSpPr/>
          <p:nvPr/>
        </p:nvSpPr>
        <p:spPr>
          <a:xfrm rot="5400000">
            <a:off x="-1287847" y="3528311"/>
            <a:ext cx="2482800" cy="2151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9"/>
          <p:cNvSpPr/>
          <p:nvPr/>
        </p:nvSpPr>
        <p:spPr>
          <a:xfrm rot="5400000">
            <a:off x="6596700" y="3989400"/>
            <a:ext cx="3668400" cy="31788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/>
          <p:nvPr/>
        </p:nvSpPr>
        <p:spPr>
          <a:xfrm rot="5400000">
            <a:off x="7004800" y="-1122450"/>
            <a:ext cx="2046000" cy="17730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9"/>
          <p:cNvSpPr/>
          <p:nvPr/>
        </p:nvSpPr>
        <p:spPr>
          <a:xfrm rot="5400000">
            <a:off x="5247744" y="-873730"/>
            <a:ext cx="1864500" cy="16158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/>
          <p:nvPr/>
        </p:nvSpPr>
        <p:spPr>
          <a:xfrm rot="5400000">
            <a:off x="699250" y="-710750"/>
            <a:ext cx="1473300" cy="1276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/>
          <p:nvPr/>
        </p:nvSpPr>
        <p:spPr>
          <a:xfrm rot="5400000">
            <a:off x="5289250" y="4866302"/>
            <a:ext cx="2386800" cy="2068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 rot="5400000">
            <a:off x="-386475" y="-1025800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 rot="5400000">
            <a:off x="427525" y="4505540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4815738" y="1794450"/>
            <a:ext cx="341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4" name="Google Shape;224;p30"/>
          <p:cNvSpPr txBox="1"/>
          <p:nvPr>
            <p:ph idx="1" type="subTitle"/>
          </p:nvPr>
        </p:nvSpPr>
        <p:spPr>
          <a:xfrm>
            <a:off x="4815750" y="2367150"/>
            <a:ext cx="3410400" cy="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0"/>
          <p:cNvSpPr/>
          <p:nvPr/>
        </p:nvSpPr>
        <p:spPr>
          <a:xfrm rot="5400000">
            <a:off x="8493631" y="2292928"/>
            <a:ext cx="1934700" cy="16767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/>
          <p:nvPr/>
        </p:nvSpPr>
        <p:spPr>
          <a:xfrm rot="5400000">
            <a:off x="427235" y="4385964"/>
            <a:ext cx="2433900" cy="210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/>
          <p:nvPr/>
        </p:nvSpPr>
        <p:spPr>
          <a:xfrm rot="5400000">
            <a:off x="-678813" y="3730800"/>
            <a:ext cx="1938300" cy="16797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/>
          <p:nvPr/>
        </p:nvSpPr>
        <p:spPr>
          <a:xfrm rot="5400000">
            <a:off x="8301599" y="4041213"/>
            <a:ext cx="1938900" cy="1680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0"/>
          <p:cNvSpPr/>
          <p:nvPr/>
        </p:nvSpPr>
        <p:spPr>
          <a:xfrm rot="5400000">
            <a:off x="-713082" y="-937208"/>
            <a:ext cx="2451900" cy="2124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0"/>
          <p:cNvSpPr/>
          <p:nvPr/>
        </p:nvSpPr>
        <p:spPr>
          <a:xfrm rot="5400000">
            <a:off x="1059299" y="-967046"/>
            <a:ext cx="2008200" cy="1740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/>
          <p:nvPr/>
        </p:nvSpPr>
        <p:spPr>
          <a:xfrm rot="5400000">
            <a:off x="6416549" y="-1270212"/>
            <a:ext cx="1938900" cy="1680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_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720000" y="539400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4" name="Google Shape;234;p31"/>
          <p:cNvSpPr txBox="1"/>
          <p:nvPr>
            <p:ph idx="1" type="body"/>
          </p:nvPr>
        </p:nvSpPr>
        <p:spPr>
          <a:xfrm>
            <a:off x="720000" y="1215751"/>
            <a:ext cx="7704000" cy="12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5" name="Google Shape;235;p31"/>
          <p:cNvSpPr/>
          <p:nvPr/>
        </p:nvSpPr>
        <p:spPr>
          <a:xfrm rot="5400000">
            <a:off x="8446854" y="3360390"/>
            <a:ext cx="1494000" cy="12948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1"/>
          <p:cNvSpPr/>
          <p:nvPr/>
        </p:nvSpPr>
        <p:spPr>
          <a:xfrm rot="5400000">
            <a:off x="586200" y="4881700"/>
            <a:ext cx="1902900" cy="1649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/>
          <p:nvPr/>
        </p:nvSpPr>
        <p:spPr>
          <a:xfrm rot="5400000">
            <a:off x="-694200" y="4598100"/>
            <a:ext cx="1515300" cy="131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/>
          <p:nvPr/>
        </p:nvSpPr>
        <p:spPr>
          <a:xfrm rot="5400000">
            <a:off x="7682261" y="4704012"/>
            <a:ext cx="1497300" cy="1297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 rot="5400000">
            <a:off x="4911000" y="-1116900"/>
            <a:ext cx="1515300" cy="131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3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720075" y="539400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2" name="Google Shape;242;p32"/>
          <p:cNvSpPr txBox="1"/>
          <p:nvPr>
            <p:ph idx="1" type="subTitle"/>
          </p:nvPr>
        </p:nvSpPr>
        <p:spPr>
          <a:xfrm>
            <a:off x="899275" y="2200100"/>
            <a:ext cx="22521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" name="Google Shape;243;p32"/>
          <p:cNvSpPr txBox="1"/>
          <p:nvPr>
            <p:ph idx="2" type="subTitle"/>
          </p:nvPr>
        </p:nvSpPr>
        <p:spPr>
          <a:xfrm>
            <a:off x="3446025" y="2200100"/>
            <a:ext cx="22521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32"/>
          <p:cNvSpPr txBox="1"/>
          <p:nvPr>
            <p:ph idx="3" type="subTitle"/>
          </p:nvPr>
        </p:nvSpPr>
        <p:spPr>
          <a:xfrm>
            <a:off x="5992750" y="2200100"/>
            <a:ext cx="22521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32"/>
          <p:cNvSpPr txBox="1"/>
          <p:nvPr>
            <p:ph idx="4" type="subTitle"/>
          </p:nvPr>
        </p:nvSpPr>
        <p:spPr>
          <a:xfrm>
            <a:off x="899275" y="1881475"/>
            <a:ext cx="225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246" name="Google Shape;246;p32"/>
          <p:cNvSpPr txBox="1"/>
          <p:nvPr>
            <p:ph idx="5" type="subTitle"/>
          </p:nvPr>
        </p:nvSpPr>
        <p:spPr>
          <a:xfrm>
            <a:off x="3446029" y="1881475"/>
            <a:ext cx="225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247" name="Google Shape;247;p32"/>
          <p:cNvSpPr txBox="1"/>
          <p:nvPr>
            <p:ph idx="6" type="subTitle"/>
          </p:nvPr>
        </p:nvSpPr>
        <p:spPr>
          <a:xfrm>
            <a:off x="5992751" y="1881475"/>
            <a:ext cx="225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248" name="Google Shape;248;p32"/>
          <p:cNvSpPr/>
          <p:nvPr/>
        </p:nvSpPr>
        <p:spPr>
          <a:xfrm rot="5400000">
            <a:off x="430450" y="4627765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2"/>
          <p:cNvSpPr/>
          <p:nvPr/>
        </p:nvSpPr>
        <p:spPr>
          <a:xfrm rot="5400000">
            <a:off x="-1325422" y="3755661"/>
            <a:ext cx="2482800" cy="2151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2"/>
          <p:cNvSpPr/>
          <p:nvPr/>
        </p:nvSpPr>
        <p:spPr>
          <a:xfrm rot="5400000">
            <a:off x="6597025" y="4523050"/>
            <a:ext cx="1953600" cy="1692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2"/>
          <p:cNvSpPr/>
          <p:nvPr/>
        </p:nvSpPr>
        <p:spPr>
          <a:xfrm rot="5400000">
            <a:off x="1020925" y="-1313450"/>
            <a:ext cx="1814700" cy="1572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/>
          <p:nvPr/>
        </p:nvSpPr>
        <p:spPr>
          <a:xfrm rot="5400000">
            <a:off x="2637450" y="-1324250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/>
          <p:nvPr/>
        </p:nvSpPr>
        <p:spPr>
          <a:xfrm rot="5400000">
            <a:off x="7941900" y="-835500"/>
            <a:ext cx="1473300" cy="1276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 rot="5400000">
            <a:off x="7735500" y="3952702"/>
            <a:ext cx="2386800" cy="2068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/>
          <p:nvPr/>
        </p:nvSpPr>
        <p:spPr>
          <a:xfrm rot="5400000">
            <a:off x="4070550" y="490377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_2_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720075" y="539400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8" name="Google Shape;258;p33"/>
          <p:cNvSpPr txBox="1"/>
          <p:nvPr>
            <p:ph idx="1" type="subTitle"/>
          </p:nvPr>
        </p:nvSpPr>
        <p:spPr>
          <a:xfrm>
            <a:off x="1700700" y="3943800"/>
            <a:ext cx="21753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33"/>
          <p:cNvSpPr txBox="1"/>
          <p:nvPr>
            <p:ph idx="2" type="subTitle"/>
          </p:nvPr>
        </p:nvSpPr>
        <p:spPr>
          <a:xfrm>
            <a:off x="5267972" y="3943800"/>
            <a:ext cx="21753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33"/>
          <p:cNvSpPr txBox="1"/>
          <p:nvPr>
            <p:ph idx="3" type="subTitle"/>
          </p:nvPr>
        </p:nvSpPr>
        <p:spPr>
          <a:xfrm>
            <a:off x="1700700" y="1415775"/>
            <a:ext cx="2175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261" name="Google Shape;261;p33"/>
          <p:cNvSpPr txBox="1"/>
          <p:nvPr>
            <p:ph idx="4" type="subTitle"/>
          </p:nvPr>
        </p:nvSpPr>
        <p:spPr>
          <a:xfrm>
            <a:off x="5267975" y="1415775"/>
            <a:ext cx="21753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262" name="Google Shape;262;p33"/>
          <p:cNvSpPr/>
          <p:nvPr/>
        </p:nvSpPr>
        <p:spPr>
          <a:xfrm rot="5400000">
            <a:off x="-1322825" y="3398727"/>
            <a:ext cx="2386800" cy="2068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3"/>
          <p:cNvSpPr/>
          <p:nvPr/>
        </p:nvSpPr>
        <p:spPr>
          <a:xfrm rot="5400000">
            <a:off x="8502603" y="2810286"/>
            <a:ext cx="2482800" cy="2151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3"/>
          <p:cNvSpPr/>
          <p:nvPr/>
        </p:nvSpPr>
        <p:spPr>
          <a:xfrm rot="5400000">
            <a:off x="-12450" y="4487875"/>
            <a:ext cx="1953600" cy="1692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3"/>
          <p:cNvSpPr/>
          <p:nvPr/>
        </p:nvSpPr>
        <p:spPr>
          <a:xfrm rot="5400000">
            <a:off x="-1081600" y="-891725"/>
            <a:ext cx="1814700" cy="1572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3"/>
          <p:cNvSpPr/>
          <p:nvPr/>
        </p:nvSpPr>
        <p:spPr>
          <a:xfrm rot="5400000">
            <a:off x="137550" y="-116052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"/>
          <p:cNvSpPr/>
          <p:nvPr/>
        </p:nvSpPr>
        <p:spPr>
          <a:xfrm rot="5400000">
            <a:off x="8433550" y="-477725"/>
            <a:ext cx="1473300" cy="1276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3"/>
          <p:cNvSpPr/>
          <p:nvPr/>
        </p:nvSpPr>
        <p:spPr>
          <a:xfrm rot="5400000">
            <a:off x="7124850" y="-1243700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3"/>
          <p:cNvSpPr/>
          <p:nvPr/>
        </p:nvSpPr>
        <p:spPr>
          <a:xfrm rot="5400000">
            <a:off x="7813800" y="4272615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>
            <p:ph type="title"/>
          </p:nvPr>
        </p:nvSpPr>
        <p:spPr>
          <a:xfrm>
            <a:off x="720000" y="539400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2" name="Google Shape;272;p34"/>
          <p:cNvSpPr txBox="1"/>
          <p:nvPr>
            <p:ph idx="1" type="subTitle"/>
          </p:nvPr>
        </p:nvSpPr>
        <p:spPr>
          <a:xfrm>
            <a:off x="1732125" y="2239000"/>
            <a:ext cx="261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34"/>
          <p:cNvSpPr txBox="1"/>
          <p:nvPr>
            <p:ph idx="2" type="subTitle"/>
          </p:nvPr>
        </p:nvSpPr>
        <p:spPr>
          <a:xfrm>
            <a:off x="4795475" y="2239000"/>
            <a:ext cx="261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4" name="Google Shape;274;p34"/>
          <p:cNvSpPr txBox="1"/>
          <p:nvPr>
            <p:ph idx="3" type="subTitle"/>
          </p:nvPr>
        </p:nvSpPr>
        <p:spPr>
          <a:xfrm>
            <a:off x="1732125" y="3672951"/>
            <a:ext cx="261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34"/>
          <p:cNvSpPr txBox="1"/>
          <p:nvPr>
            <p:ph idx="4" type="subTitle"/>
          </p:nvPr>
        </p:nvSpPr>
        <p:spPr>
          <a:xfrm>
            <a:off x="4795475" y="3672951"/>
            <a:ext cx="261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6" name="Google Shape;276;p34"/>
          <p:cNvSpPr txBox="1"/>
          <p:nvPr>
            <p:ph idx="5" type="subTitle"/>
          </p:nvPr>
        </p:nvSpPr>
        <p:spPr>
          <a:xfrm>
            <a:off x="1732126" y="1920400"/>
            <a:ext cx="2616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277" name="Google Shape;277;p34"/>
          <p:cNvSpPr txBox="1"/>
          <p:nvPr>
            <p:ph idx="6" type="subTitle"/>
          </p:nvPr>
        </p:nvSpPr>
        <p:spPr>
          <a:xfrm>
            <a:off x="4795475" y="1920400"/>
            <a:ext cx="2616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278" name="Google Shape;278;p34"/>
          <p:cNvSpPr txBox="1"/>
          <p:nvPr>
            <p:ph idx="7" type="subTitle"/>
          </p:nvPr>
        </p:nvSpPr>
        <p:spPr>
          <a:xfrm>
            <a:off x="1732126" y="3354348"/>
            <a:ext cx="2616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279" name="Google Shape;279;p34"/>
          <p:cNvSpPr txBox="1"/>
          <p:nvPr>
            <p:ph idx="8" type="subTitle"/>
          </p:nvPr>
        </p:nvSpPr>
        <p:spPr>
          <a:xfrm>
            <a:off x="4795475" y="3354348"/>
            <a:ext cx="26166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280" name="Google Shape;280;p34"/>
          <p:cNvSpPr/>
          <p:nvPr/>
        </p:nvSpPr>
        <p:spPr>
          <a:xfrm rot="5400000">
            <a:off x="-1879647" y="3528311"/>
            <a:ext cx="2482800" cy="2151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4"/>
          <p:cNvSpPr/>
          <p:nvPr/>
        </p:nvSpPr>
        <p:spPr>
          <a:xfrm rot="5400000">
            <a:off x="6711750" y="4782125"/>
            <a:ext cx="1953600" cy="1692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4"/>
          <p:cNvSpPr/>
          <p:nvPr/>
        </p:nvSpPr>
        <p:spPr>
          <a:xfrm rot="5400000">
            <a:off x="-973650" y="-1140125"/>
            <a:ext cx="1814700" cy="1572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4"/>
          <p:cNvSpPr/>
          <p:nvPr/>
        </p:nvSpPr>
        <p:spPr>
          <a:xfrm rot="5400000">
            <a:off x="137550" y="-116052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/>
          <p:nvPr/>
        </p:nvSpPr>
        <p:spPr>
          <a:xfrm rot="5400000">
            <a:off x="7258950" y="-1228825"/>
            <a:ext cx="1473300" cy="1276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4"/>
          <p:cNvSpPr/>
          <p:nvPr/>
        </p:nvSpPr>
        <p:spPr>
          <a:xfrm rot="5400000">
            <a:off x="8375850" y="3995902"/>
            <a:ext cx="2386800" cy="2068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4"/>
          <p:cNvSpPr/>
          <p:nvPr/>
        </p:nvSpPr>
        <p:spPr>
          <a:xfrm rot="5400000">
            <a:off x="7952475" y="-116052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4"/>
          <p:cNvSpPr/>
          <p:nvPr/>
        </p:nvSpPr>
        <p:spPr>
          <a:xfrm rot="5400000">
            <a:off x="-765175" y="4560315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720000" y="539400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0" name="Google Shape;290;p35"/>
          <p:cNvSpPr txBox="1"/>
          <p:nvPr>
            <p:ph idx="1" type="subTitle"/>
          </p:nvPr>
        </p:nvSpPr>
        <p:spPr>
          <a:xfrm>
            <a:off x="875688" y="2293200"/>
            <a:ext cx="21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35"/>
          <p:cNvSpPr txBox="1"/>
          <p:nvPr>
            <p:ph idx="2" type="subTitle"/>
          </p:nvPr>
        </p:nvSpPr>
        <p:spPr>
          <a:xfrm>
            <a:off x="3505952" y="2293200"/>
            <a:ext cx="21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2" name="Google Shape;292;p35"/>
          <p:cNvSpPr txBox="1"/>
          <p:nvPr>
            <p:ph idx="3" type="subTitle"/>
          </p:nvPr>
        </p:nvSpPr>
        <p:spPr>
          <a:xfrm>
            <a:off x="875688" y="4031400"/>
            <a:ext cx="21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35"/>
          <p:cNvSpPr txBox="1"/>
          <p:nvPr>
            <p:ph idx="4" type="subTitle"/>
          </p:nvPr>
        </p:nvSpPr>
        <p:spPr>
          <a:xfrm>
            <a:off x="3505952" y="4031400"/>
            <a:ext cx="21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35"/>
          <p:cNvSpPr txBox="1"/>
          <p:nvPr>
            <p:ph idx="5" type="subTitle"/>
          </p:nvPr>
        </p:nvSpPr>
        <p:spPr>
          <a:xfrm>
            <a:off x="6136212" y="2293200"/>
            <a:ext cx="21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35"/>
          <p:cNvSpPr txBox="1"/>
          <p:nvPr>
            <p:ph idx="6" type="subTitle"/>
          </p:nvPr>
        </p:nvSpPr>
        <p:spPr>
          <a:xfrm>
            <a:off x="6136212" y="4031400"/>
            <a:ext cx="21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" name="Google Shape;296;p35"/>
          <p:cNvSpPr txBox="1"/>
          <p:nvPr>
            <p:ph idx="7" type="subTitle"/>
          </p:nvPr>
        </p:nvSpPr>
        <p:spPr>
          <a:xfrm>
            <a:off x="3505952" y="1974600"/>
            <a:ext cx="213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297" name="Google Shape;297;p35"/>
          <p:cNvSpPr txBox="1"/>
          <p:nvPr>
            <p:ph idx="8" type="subTitle"/>
          </p:nvPr>
        </p:nvSpPr>
        <p:spPr>
          <a:xfrm>
            <a:off x="3505952" y="3712800"/>
            <a:ext cx="213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298" name="Google Shape;298;p35"/>
          <p:cNvSpPr txBox="1"/>
          <p:nvPr>
            <p:ph idx="9" type="subTitle"/>
          </p:nvPr>
        </p:nvSpPr>
        <p:spPr>
          <a:xfrm>
            <a:off x="6136212" y="1974600"/>
            <a:ext cx="213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299" name="Google Shape;299;p35"/>
          <p:cNvSpPr txBox="1"/>
          <p:nvPr>
            <p:ph idx="13" type="subTitle"/>
          </p:nvPr>
        </p:nvSpPr>
        <p:spPr>
          <a:xfrm>
            <a:off x="6136212" y="3712800"/>
            <a:ext cx="213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300" name="Google Shape;300;p35"/>
          <p:cNvSpPr txBox="1"/>
          <p:nvPr>
            <p:ph idx="14" type="subTitle"/>
          </p:nvPr>
        </p:nvSpPr>
        <p:spPr>
          <a:xfrm>
            <a:off x="875688" y="1974600"/>
            <a:ext cx="213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301" name="Google Shape;301;p35"/>
          <p:cNvSpPr txBox="1"/>
          <p:nvPr>
            <p:ph idx="15" type="subTitle"/>
          </p:nvPr>
        </p:nvSpPr>
        <p:spPr>
          <a:xfrm>
            <a:off x="875688" y="3712800"/>
            <a:ext cx="213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302" name="Google Shape;302;p35"/>
          <p:cNvSpPr/>
          <p:nvPr/>
        </p:nvSpPr>
        <p:spPr>
          <a:xfrm rot="5400000">
            <a:off x="-1765347" y="3528311"/>
            <a:ext cx="2482800" cy="2151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5"/>
          <p:cNvSpPr/>
          <p:nvPr/>
        </p:nvSpPr>
        <p:spPr>
          <a:xfrm rot="5400000">
            <a:off x="7227000" y="4773875"/>
            <a:ext cx="1953600" cy="1692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5"/>
          <p:cNvSpPr/>
          <p:nvPr/>
        </p:nvSpPr>
        <p:spPr>
          <a:xfrm rot="5400000">
            <a:off x="1020925" y="-1313450"/>
            <a:ext cx="1814700" cy="1572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5"/>
          <p:cNvSpPr/>
          <p:nvPr/>
        </p:nvSpPr>
        <p:spPr>
          <a:xfrm rot="5400000">
            <a:off x="137550" y="-116052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5"/>
          <p:cNvSpPr/>
          <p:nvPr/>
        </p:nvSpPr>
        <p:spPr>
          <a:xfrm rot="5400000">
            <a:off x="7042900" y="-992075"/>
            <a:ext cx="1473300" cy="1276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5"/>
          <p:cNvSpPr/>
          <p:nvPr/>
        </p:nvSpPr>
        <p:spPr>
          <a:xfrm rot="5400000">
            <a:off x="8433000" y="3842052"/>
            <a:ext cx="2386800" cy="2068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5"/>
          <p:cNvSpPr/>
          <p:nvPr/>
        </p:nvSpPr>
        <p:spPr>
          <a:xfrm rot="5400000">
            <a:off x="5957175" y="-130712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5"/>
          <p:cNvSpPr/>
          <p:nvPr/>
        </p:nvSpPr>
        <p:spPr>
          <a:xfrm rot="5400000">
            <a:off x="-677375" y="4775665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720075" y="539400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2" name="Google Shape;312;p36"/>
          <p:cNvSpPr txBox="1"/>
          <p:nvPr>
            <p:ph hasCustomPrompt="1" idx="2" type="title"/>
          </p:nvPr>
        </p:nvSpPr>
        <p:spPr>
          <a:xfrm>
            <a:off x="1271750" y="4108475"/>
            <a:ext cx="1507200" cy="44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13" name="Google Shape;313;p36"/>
          <p:cNvSpPr txBox="1"/>
          <p:nvPr>
            <p:ph hasCustomPrompt="1" idx="3" type="title"/>
          </p:nvPr>
        </p:nvSpPr>
        <p:spPr>
          <a:xfrm>
            <a:off x="3816775" y="4108550"/>
            <a:ext cx="1507200" cy="44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14" name="Google Shape;314;p36"/>
          <p:cNvSpPr txBox="1"/>
          <p:nvPr>
            <p:ph hasCustomPrompt="1" idx="4" type="title"/>
          </p:nvPr>
        </p:nvSpPr>
        <p:spPr>
          <a:xfrm>
            <a:off x="6361700" y="4108550"/>
            <a:ext cx="1507200" cy="44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15" name="Google Shape;315;p36"/>
          <p:cNvSpPr txBox="1"/>
          <p:nvPr>
            <p:ph idx="1" type="subTitle"/>
          </p:nvPr>
        </p:nvSpPr>
        <p:spPr>
          <a:xfrm>
            <a:off x="899275" y="2588850"/>
            <a:ext cx="22521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6" name="Google Shape;316;p36"/>
          <p:cNvSpPr txBox="1"/>
          <p:nvPr>
            <p:ph idx="5" type="subTitle"/>
          </p:nvPr>
        </p:nvSpPr>
        <p:spPr>
          <a:xfrm>
            <a:off x="3446025" y="2588850"/>
            <a:ext cx="22521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7" name="Google Shape;317;p36"/>
          <p:cNvSpPr txBox="1"/>
          <p:nvPr>
            <p:ph idx="6" type="subTitle"/>
          </p:nvPr>
        </p:nvSpPr>
        <p:spPr>
          <a:xfrm>
            <a:off x="5992750" y="2588850"/>
            <a:ext cx="22521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8" name="Google Shape;318;p36"/>
          <p:cNvSpPr txBox="1"/>
          <p:nvPr>
            <p:ph idx="7" type="subTitle"/>
          </p:nvPr>
        </p:nvSpPr>
        <p:spPr>
          <a:xfrm>
            <a:off x="899275" y="2270225"/>
            <a:ext cx="225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319" name="Google Shape;319;p36"/>
          <p:cNvSpPr txBox="1"/>
          <p:nvPr>
            <p:ph idx="8" type="subTitle"/>
          </p:nvPr>
        </p:nvSpPr>
        <p:spPr>
          <a:xfrm>
            <a:off x="3446029" y="2270225"/>
            <a:ext cx="225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320" name="Google Shape;320;p36"/>
          <p:cNvSpPr txBox="1"/>
          <p:nvPr>
            <p:ph idx="9" type="subTitle"/>
          </p:nvPr>
        </p:nvSpPr>
        <p:spPr>
          <a:xfrm>
            <a:off x="5992751" y="2270225"/>
            <a:ext cx="2252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aloo 2"/>
              <a:buNone/>
              <a:defRPr b="1" sz="2000"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321" name="Google Shape;321;p36"/>
          <p:cNvSpPr/>
          <p:nvPr/>
        </p:nvSpPr>
        <p:spPr>
          <a:xfrm rot="5400000">
            <a:off x="-1901697" y="2626861"/>
            <a:ext cx="2482800" cy="2151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6"/>
          <p:cNvSpPr/>
          <p:nvPr/>
        </p:nvSpPr>
        <p:spPr>
          <a:xfrm rot="5400000">
            <a:off x="7738550" y="4680425"/>
            <a:ext cx="1953600" cy="1692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6"/>
          <p:cNvSpPr/>
          <p:nvPr/>
        </p:nvSpPr>
        <p:spPr>
          <a:xfrm rot="5400000">
            <a:off x="7808000" y="-1297075"/>
            <a:ext cx="1814700" cy="1572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6"/>
          <p:cNvSpPr/>
          <p:nvPr/>
        </p:nvSpPr>
        <p:spPr>
          <a:xfrm rot="5400000">
            <a:off x="8723950" y="148482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6"/>
          <p:cNvSpPr/>
          <p:nvPr/>
        </p:nvSpPr>
        <p:spPr>
          <a:xfrm rot="5400000">
            <a:off x="4572100" y="4829627"/>
            <a:ext cx="2386800" cy="2068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6"/>
          <p:cNvSpPr/>
          <p:nvPr/>
        </p:nvSpPr>
        <p:spPr>
          <a:xfrm rot="5400000">
            <a:off x="3613825" y="-126717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6"/>
          <p:cNvSpPr/>
          <p:nvPr/>
        </p:nvSpPr>
        <p:spPr>
          <a:xfrm rot="5400000">
            <a:off x="-130050" y="4725115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6"/>
          <p:cNvSpPr/>
          <p:nvPr/>
        </p:nvSpPr>
        <p:spPr>
          <a:xfrm rot="5400000">
            <a:off x="1205075" y="-1086575"/>
            <a:ext cx="1473300" cy="1276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/>
          <p:nvPr>
            <p:ph type="title"/>
          </p:nvPr>
        </p:nvSpPr>
        <p:spPr>
          <a:xfrm>
            <a:off x="720000" y="539400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1" name="Google Shape;331;p37"/>
          <p:cNvSpPr/>
          <p:nvPr/>
        </p:nvSpPr>
        <p:spPr>
          <a:xfrm rot="5400000">
            <a:off x="-1765347" y="3528311"/>
            <a:ext cx="2482800" cy="2151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7"/>
          <p:cNvSpPr/>
          <p:nvPr/>
        </p:nvSpPr>
        <p:spPr>
          <a:xfrm rot="5400000">
            <a:off x="7227000" y="4773875"/>
            <a:ext cx="1953600" cy="1692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7"/>
          <p:cNvSpPr/>
          <p:nvPr/>
        </p:nvSpPr>
        <p:spPr>
          <a:xfrm rot="5400000">
            <a:off x="1020925" y="-1313450"/>
            <a:ext cx="1814700" cy="1572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7"/>
          <p:cNvSpPr/>
          <p:nvPr/>
        </p:nvSpPr>
        <p:spPr>
          <a:xfrm rot="5400000">
            <a:off x="137550" y="-116052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7"/>
          <p:cNvSpPr/>
          <p:nvPr/>
        </p:nvSpPr>
        <p:spPr>
          <a:xfrm rot="5400000">
            <a:off x="7042900" y="-992075"/>
            <a:ext cx="1473300" cy="1276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7"/>
          <p:cNvSpPr/>
          <p:nvPr/>
        </p:nvSpPr>
        <p:spPr>
          <a:xfrm rot="5400000">
            <a:off x="8433000" y="3842052"/>
            <a:ext cx="2386800" cy="2068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7"/>
          <p:cNvSpPr/>
          <p:nvPr/>
        </p:nvSpPr>
        <p:spPr>
          <a:xfrm rot="5400000">
            <a:off x="5957175" y="-130712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7"/>
          <p:cNvSpPr/>
          <p:nvPr/>
        </p:nvSpPr>
        <p:spPr>
          <a:xfrm rot="5400000">
            <a:off x="-677375" y="4775665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/>
          <p:nvPr>
            <p:ph type="title"/>
          </p:nvPr>
        </p:nvSpPr>
        <p:spPr>
          <a:xfrm>
            <a:off x="720000" y="539400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1" name="Google Shape;341;p38"/>
          <p:cNvSpPr/>
          <p:nvPr/>
        </p:nvSpPr>
        <p:spPr>
          <a:xfrm rot="5400000">
            <a:off x="5489316" y="4931161"/>
            <a:ext cx="2482800" cy="2151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8"/>
          <p:cNvSpPr/>
          <p:nvPr/>
        </p:nvSpPr>
        <p:spPr>
          <a:xfrm rot="5400000">
            <a:off x="-130350" y="5000125"/>
            <a:ext cx="1953600" cy="1692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8"/>
          <p:cNvSpPr/>
          <p:nvPr/>
        </p:nvSpPr>
        <p:spPr>
          <a:xfrm rot="5400000">
            <a:off x="314300" y="-1320425"/>
            <a:ext cx="1814700" cy="1572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8"/>
          <p:cNvSpPr/>
          <p:nvPr/>
        </p:nvSpPr>
        <p:spPr>
          <a:xfrm rot="5400000">
            <a:off x="-1218400" y="-5700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8"/>
          <p:cNvSpPr/>
          <p:nvPr/>
        </p:nvSpPr>
        <p:spPr>
          <a:xfrm rot="5400000">
            <a:off x="8325550" y="-677075"/>
            <a:ext cx="1473300" cy="1276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8"/>
          <p:cNvSpPr/>
          <p:nvPr/>
        </p:nvSpPr>
        <p:spPr>
          <a:xfrm rot="5400000">
            <a:off x="-1345900" y="4369350"/>
            <a:ext cx="1908600" cy="1653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8"/>
          <p:cNvSpPr/>
          <p:nvPr/>
        </p:nvSpPr>
        <p:spPr>
          <a:xfrm rot="5400000">
            <a:off x="6461700" y="-125067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8"/>
          <p:cNvSpPr/>
          <p:nvPr/>
        </p:nvSpPr>
        <p:spPr>
          <a:xfrm rot="5400000">
            <a:off x="7676475" y="4734140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>
            <p:ph type="title"/>
          </p:nvPr>
        </p:nvSpPr>
        <p:spPr>
          <a:xfrm>
            <a:off x="5430900" y="678375"/>
            <a:ext cx="3000000" cy="87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1" name="Google Shape;351;p39"/>
          <p:cNvSpPr txBox="1"/>
          <p:nvPr>
            <p:ph idx="1" type="subTitle"/>
          </p:nvPr>
        </p:nvSpPr>
        <p:spPr>
          <a:xfrm>
            <a:off x="5430900" y="1551375"/>
            <a:ext cx="3000000" cy="1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39"/>
          <p:cNvSpPr txBox="1"/>
          <p:nvPr/>
        </p:nvSpPr>
        <p:spPr>
          <a:xfrm>
            <a:off x="5430900" y="33570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3" name="Google Shape;353;p39"/>
          <p:cNvSpPr/>
          <p:nvPr/>
        </p:nvSpPr>
        <p:spPr>
          <a:xfrm rot="5400000">
            <a:off x="553950" y="4454127"/>
            <a:ext cx="2386800" cy="2068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9"/>
          <p:cNvSpPr/>
          <p:nvPr/>
        </p:nvSpPr>
        <p:spPr>
          <a:xfrm rot="5400000">
            <a:off x="8721203" y="2543586"/>
            <a:ext cx="2482800" cy="2151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9"/>
          <p:cNvSpPr/>
          <p:nvPr/>
        </p:nvSpPr>
        <p:spPr>
          <a:xfrm rot="5400000">
            <a:off x="-526800" y="3757650"/>
            <a:ext cx="1953600" cy="1692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9"/>
          <p:cNvSpPr/>
          <p:nvPr/>
        </p:nvSpPr>
        <p:spPr>
          <a:xfrm rot="5400000">
            <a:off x="-1081600" y="-891725"/>
            <a:ext cx="1814700" cy="1572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9"/>
          <p:cNvSpPr/>
          <p:nvPr/>
        </p:nvSpPr>
        <p:spPr>
          <a:xfrm rot="5400000">
            <a:off x="137550" y="-116052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9"/>
          <p:cNvSpPr/>
          <p:nvPr/>
        </p:nvSpPr>
        <p:spPr>
          <a:xfrm rot="5400000">
            <a:off x="3887550" y="-116052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9"/>
          <p:cNvSpPr/>
          <p:nvPr/>
        </p:nvSpPr>
        <p:spPr>
          <a:xfrm rot="5400000">
            <a:off x="8401900" y="4160465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/>
          <p:nvPr/>
        </p:nvSpPr>
        <p:spPr>
          <a:xfrm rot="5400000">
            <a:off x="-1711197" y="3350761"/>
            <a:ext cx="2482800" cy="2151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0"/>
          <p:cNvSpPr/>
          <p:nvPr/>
        </p:nvSpPr>
        <p:spPr>
          <a:xfrm rot="5400000">
            <a:off x="6802750" y="4621475"/>
            <a:ext cx="1953600" cy="1692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0"/>
          <p:cNvSpPr/>
          <p:nvPr/>
        </p:nvSpPr>
        <p:spPr>
          <a:xfrm rot="5400000">
            <a:off x="8376225" y="503875"/>
            <a:ext cx="1814700" cy="1572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0"/>
          <p:cNvSpPr/>
          <p:nvPr/>
        </p:nvSpPr>
        <p:spPr>
          <a:xfrm rot="5400000">
            <a:off x="328050" y="-107037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/>
          <p:nvPr/>
        </p:nvSpPr>
        <p:spPr>
          <a:xfrm rot="5400000">
            <a:off x="6623800" y="-496775"/>
            <a:ext cx="1473300" cy="1276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0"/>
          <p:cNvSpPr/>
          <p:nvPr/>
        </p:nvSpPr>
        <p:spPr>
          <a:xfrm rot="5400000">
            <a:off x="4705450" y="4257677"/>
            <a:ext cx="2386800" cy="2068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0"/>
          <p:cNvSpPr/>
          <p:nvPr/>
        </p:nvSpPr>
        <p:spPr>
          <a:xfrm rot="5400000">
            <a:off x="5597950" y="-107037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0"/>
          <p:cNvSpPr/>
          <p:nvPr/>
        </p:nvSpPr>
        <p:spPr>
          <a:xfrm rot="5400000">
            <a:off x="-261600" y="4528015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/>
          <p:nvPr/>
        </p:nvSpPr>
        <p:spPr>
          <a:xfrm rot="5400000">
            <a:off x="8493631" y="2292928"/>
            <a:ext cx="1934700" cy="16767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1"/>
          <p:cNvSpPr/>
          <p:nvPr/>
        </p:nvSpPr>
        <p:spPr>
          <a:xfrm rot="5400000">
            <a:off x="427235" y="4385964"/>
            <a:ext cx="2433900" cy="210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1"/>
          <p:cNvSpPr/>
          <p:nvPr/>
        </p:nvSpPr>
        <p:spPr>
          <a:xfrm rot="5400000">
            <a:off x="-678813" y="3730800"/>
            <a:ext cx="1938300" cy="16797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1"/>
          <p:cNvSpPr/>
          <p:nvPr/>
        </p:nvSpPr>
        <p:spPr>
          <a:xfrm rot="5400000">
            <a:off x="8301599" y="4041213"/>
            <a:ext cx="1938900" cy="1680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1"/>
          <p:cNvSpPr/>
          <p:nvPr/>
        </p:nvSpPr>
        <p:spPr>
          <a:xfrm rot="5400000">
            <a:off x="-713082" y="-937208"/>
            <a:ext cx="2451900" cy="2124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1"/>
          <p:cNvSpPr/>
          <p:nvPr/>
        </p:nvSpPr>
        <p:spPr>
          <a:xfrm rot="5400000">
            <a:off x="1059299" y="-967046"/>
            <a:ext cx="2008200" cy="1740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/>
          <p:nvPr/>
        </p:nvSpPr>
        <p:spPr>
          <a:xfrm rot="5400000">
            <a:off x="6416549" y="-1270212"/>
            <a:ext cx="1938900" cy="1680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/>
          <p:nvPr/>
        </p:nvSpPr>
        <p:spPr>
          <a:xfrm rot="5400000">
            <a:off x="-1765347" y="3528311"/>
            <a:ext cx="2482800" cy="2151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2"/>
          <p:cNvSpPr/>
          <p:nvPr/>
        </p:nvSpPr>
        <p:spPr>
          <a:xfrm rot="5400000">
            <a:off x="7227000" y="4773875"/>
            <a:ext cx="1953600" cy="1692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2"/>
          <p:cNvSpPr/>
          <p:nvPr/>
        </p:nvSpPr>
        <p:spPr>
          <a:xfrm rot="5400000">
            <a:off x="1020925" y="-1313450"/>
            <a:ext cx="1814700" cy="1572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2"/>
          <p:cNvSpPr/>
          <p:nvPr/>
        </p:nvSpPr>
        <p:spPr>
          <a:xfrm rot="5400000">
            <a:off x="137550" y="-116052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2"/>
          <p:cNvSpPr/>
          <p:nvPr/>
        </p:nvSpPr>
        <p:spPr>
          <a:xfrm rot="5400000">
            <a:off x="7042900" y="-992075"/>
            <a:ext cx="1473300" cy="1276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2"/>
          <p:cNvSpPr/>
          <p:nvPr/>
        </p:nvSpPr>
        <p:spPr>
          <a:xfrm rot="5400000">
            <a:off x="8433000" y="3842052"/>
            <a:ext cx="2386800" cy="2068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2"/>
          <p:cNvSpPr/>
          <p:nvPr/>
        </p:nvSpPr>
        <p:spPr>
          <a:xfrm rot="5400000">
            <a:off x="5957175" y="-130712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2"/>
          <p:cNvSpPr/>
          <p:nvPr/>
        </p:nvSpPr>
        <p:spPr>
          <a:xfrm rot="5400000">
            <a:off x="-677375" y="4775665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3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/>
          <p:nvPr/>
        </p:nvSpPr>
        <p:spPr>
          <a:xfrm rot="5400000">
            <a:off x="5489316" y="4931161"/>
            <a:ext cx="2482800" cy="2151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3"/>
          <p:cNvSpPr/>
          <p:nvPr/>
        </p:nvSpPr>
        <p:spPr>
          <a:xfrm rot="5400000">
            <a:off x="-130350" y="5000125"/>
            <a:ext cx="1953600" cy="1692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3"/>
          <p:cNvSpPr/>
          <p:nvPr/>
        </p:nvSpPr>
        <p:spPr>
          <a:xfrm rot="5400000">
            <a:off x="314300" y="-1320425"/>
            <a:ext cx="1814700" cy="1572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3"/>
          <p:cNvSpPr/>
          <p:nvPr/>
        </p:nvSpPr>
        <p:spPr>
          <a:xfrm rot="5400000">
            <a:off x="-1218400" y="-5700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3"/>
          <p:cNvSpPr/>
          <p:nvPr/>
        </p:nvSpPr>
        <p:spPr>
          <a:xfrm rot="5400000">
            <a:off x="8325550" y="-677075"/>
            <a:ext cx="1473300" cy="12765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3"/>
          <p:cNvSpPr/>
          <p:nvPr/>
        </p:nvSpPr>
        <p:spPr>
          <a:xfrm rot="5400000">
            <a:off x="-1345900" y="4369350"/>
            <a:ext cx="1908600" cy="16539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3"/>
          <p:cNvSpPr/>
          <p:nvPr/>
        </p:nvSpPr>
        <p:spPr>
          <a:xfrm rot="5400000">
            <a:off x="6461700" y="-1250675"/>
            <a:ext cx="1653600" cy="143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3"/>
          <p:cNvSpPr/>
          <p:nvPr/>
        </p:nvSpPr>
        <p:spPr>
          <a:xfrm rot="5400000">
            <a:off x="7676475" y="4734140"/>
            <a:ext cx="1949400" cy="1689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7" name="Google Shape;39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100" y="539400"/>
            <a:ext cx="7717800" cy="64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"/>
              <a:buNone/>
              <a:defRPr b="1" sz="3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"/>
              <a:buNone/>
              <a:defRPr b="1" sz="3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"/>
              <a:buNone/>
              <a:defRPr b="1" sz="3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"/>
              <a:buNone/>
              <a:defRPr b="1" sz="3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"/>
              <a:buNone/>
              <a:defRPr b="1" sz="3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"/>
              <a:buNone/>
              <a:defRPr b="1" sz="3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"/>
              <a:buNone/>
              <a:defRPr b="1" sz="3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"/>
              <a:buNone/>
              <a:defRPr b="1" sz="3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oo 2"/>
              <a:buNone/>
              <a:defRPr b="1" sz="3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Relationship Id="rId7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"/>
          <p:cNvSpPr txBox="1"/>
          <p:nvPr>
            <p:ph type="ctrTitle"/>
          </p:nvPr>
        </p:nvSpPr>
        <p:spPr>
          <a:xfrm>
            <a:off x="667750" y="1888800"/>
            <a:ext cx="5935200" cy="136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SOL: Remote monitoring and control system for a small-scale stand alone solar plant</a:t>
            </a:r>
            <a:endParaRPr sz="5300"/>
          </a:p>
        </p:txBody>
      </p:sp>
      <p:sp>
        <p:nvSpPr>
          <p:cNvPr id="403" name="Google Shape;403;p45"/>
          <p:cNvSpPr txBox="1"/>
          <p:nvPr>
            <p:ph idx="1" type="subTitle"/>
          </p:nvPr>
        </p:nvSpPr>
        <p:spPr>
          <a:xfrm>
            <a:off x="713100" y="3494550"/>
            <a:ext cx="3858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Client - Prof. Malay Mazumder</a:t>
            </a:r>
            <a:endParaRPr/>
          </a:p>
        </p:txBody>
      </p:sp>
      <p:sp>
        <p:nvSpPr>
          <p:cNvPr id="404" name="Google Shape;404;p45"/>
          <p:cNvSpPr/>
          <p:nvPr/>
        </p:nvSpPr>
        <p:spPr>
          <a:xfrm rot="5400000">
            <a:off x="6173050" y="820050"/>
            <a:ext cx="4211100" cy="36498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075" y="746400"/>
            <a:ext cx="2874924" cy="365070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5"/>
          <p:cNvSpPr txBox="1"/>
          <p:nvPr/>
        </p:nvSpPr>
        <p:spPr>
          <a:xfrm>
            <a:off x="2735275" y="4312200"/>
            <a:ext cx="3273000" cy="83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Alexa Wiencek, Angelo Soyannwo, Majid Al-Muhaideb, Rahat Mahmood, Steven Cheng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4"/>
          <p:cNvSpPr txBox="1"/>
          <p:nvPr>
            <p:ph type="title"/>
          </p:nvPr>
        </p:nvSpPr>
        <p:spPr>
          <a:xfrm>
            <a:off x="720000" y="539400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reflector system is in the testing phase </a:t>
            </a:r>
            <a:endParaRPr/>
          </a:p>
        </p:txBody>
      </p:sp>
      <p:pic>
        <p:nvPicPr>
          <p:cNvPr id="555" name="Google Shape;5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925" y="3884724"/>
            <a:ext cx="1748541" cy="10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462" y="3884724"/>
            <a:ext cx="1748541" cy="10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9" y="3884724"/>
            <a:ext cx="1748541" cy="10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0536" y="3884712"/>
            <a:ext cx="1748541" cy="10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4925" y="1225650"/>
            <a:ext cx="6994149" cy="265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5"/>
          <p:cNvSpPr txBox="1"/>
          <p:nvPr>
            <p:ph type="title"/>
          </p:nvPr>
        </p:nvSpPr>
        <p:spPr>
          <a:xfrm>
            <a:off x="720000" y="539400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Frame is finished, constructed with aluminum extrusions.</a:t>
            </a:r>
            <a:endParaRPr sz="2300"/>
          </a:p>
        </p:txBody>
      </p:sp>
      <p:grpSp>
        <p:nvGrpSpPr>
          <p:cNvPr id="565" name="Google Shape;565;p55"/>
          <p:cNvGrpSpPr/>
          <p:nvPr/>
        </p:nvGrpSpPr>
        <p:grpSpPr>
          <a:xfrm>
            <a:off x="720000" y="1602925"/>
            <a:ext cx="3410400" cy="2787550"/>
            <a:chOff x="935975" y="1184450"/>
            <a:chExt cx="3410400" cy="2787550"/>
          </a:xfrm>
        </p:grpSpPr>
        <p:sp>
          <p:nvSpPr>
            <p:cNvPr id="566" name="Google Shape;566;p55"/>
            <p:cNvSpPr/>
            <p:nvPr/>
          </p:nvSpPr>
          <p:spPr>
            <a:xfrm>
              <a:off x="2069451" y="3558858"/>
              <a:ext cx="1143193" cy="413142"/>
            </a:xfrm>
            <a:custGeom>
              <a:rect b="b" l="l" r="r" t="t"/>
              <a:pathLst>
                <a:path extrusionOk="0" h="20036" w="55441">
                  <a:moveTo>
                    <a:pt x="0" y="20035"/>
                  </a:moveTo>
                  <a:lnTo>
                    <a:pt x="0" y="17982"/>
                  </a:lnTo>
                  <a:lnTo>
                    <a:pt x="6526" y="17184"/>
                  </a:lnTo>
                  <a:lnTo>
                    <a:pt x="11030" y="1"/>
                  </a:lnTo>
                  <a:lnTo>
                    <a:pt x="44410" y="1"/>
                  </a:lnTo>
                  <a:lnTo>
                    <a:pt x="48911" y="17184"/>
                  </a:lnTo>
                  <a:lnTo>
                    <a:pt x="55441" y="17982"/>
                  </a:lnTo>
                  <a:lnTo>
                    <a:pt x="55441" y="200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5"/>
            <p:cNvSpPr/>
            <p:nvPr/>
          </p:nvSpPr>
          <p:spPr>
            <a:xfrm>
              <a:off x="935975" y="1184450"/>
              <a:ext cx="3410400" cy="237270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8" name="Google Shape;568;p55"/>
          <p:cNvPicPr preferRelativeResize="0"/>
          <p:nvPr/>
        </p:nvPicPr>
        <p:blipFill rotWithShape="1">
          <a:blip r:embed="rId3">
            <a:alphaModFix/>
          </a:blip>
          <a:srcRect b="0" l="3626" r="3626" t="0"/>
          <a:stretch/>
        </p:blipFill>
        <p:spPr>
          <a:xfrm>
            <a:off x="838425" y="1818628"/>
            <a:ext cx="3173400" cy="1785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569" name="Google Shape;569;p55"/>
          <p:cNvSpPr txBox="1"/>
          <p:nvPr>
            <p:ph idx="1" type="body"/>
          </p:nvPr>
        </p:nvSpPr>
        <p:spPr>
          <a:xfrm>
            <a:off x="4572000" y="1955401"/>
            <a:ext cx="35169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Starting with 48-inch aluminum extrusions, we machined our frame to create a rectangular gantry that houses the solar-panels &amp; the reflectors. The frame is held </a:t>
            </a:r>
            <a:r>
              <a:rPr lang="en" sz="1400">
                <a:solidFill>
                  <a:schemeClr val="dk1"/>
                </a:solidFill>
              </a:rPr>
              <a:t>together</a:t>
            </a:r>
            <a:r>
              <a:rPr lang="en" sz="1400">
                <a:solidFill>
                  <a:schemeClr val="dk1"/>
                </a:solidFill>
              </a:rPr>
              <a:t> by brackets &amp; M6 screws inserted into the threaded ends of the extrusion.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6"/>
          <p:cNvSpPr txBox="1"/>
          <p:nvPr>
            <p:ph type="title"/>
          </p:nvPr>
        </p:nvSpPr>
        <p:spPr>
          <a:xfrm>
            <a:off x="720000" y="539400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Status</a:t>
            </a:r>
            <a:endParaRPr/>
          </a:p>
        </p:txBody>
      </p:sp>
      <p:sp>
        <p:nvSpPr>
          <p:cNvPr id="575" name="Google Shape;575;p56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Microcontroller Functionality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current system is able to measure </a:t>
            </a:r>
            <a:r>
              <a:rPr lang="en"/>
              <a:t>the values of the ambient light intensity, battery temperature, and output power.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system can also </a:t>
            </a:r>
            <a:r>
              <a:rPr lang="en"/>
              <a:t>update our cloud hosted database with the previously mentioned values.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Web Application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People can create accounts to view different solar modules and create solar array instances in our database.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One can view the stored data from our cloud hosted database as a series of graphs in the analytics section of the website.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7"/>
          <p:cNvSpPr txBox="1"/>
          <p:nvPr>
            <p:ph type="title"/>
          </p:nvPr>
        </p:nvSpPr>
        <p:spPr>
          <a:xfrm>
            <a:off x="720000" y="-50725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</a:t>
            </a:r>
            <a:r>
              <a:rPr lang="en"/>
              <a:t>Application</a:t>
            </a:r>
            <a:endParaRPr/>
          </a:p>
        </p:txBody>
      </p:sp>
      <p:pic>
        <p:nvPicPr>
          <p:cNvPr id="581" name="Google Shape;58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665175"/>
            <a:ext cx="7704003" cy="4322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8"/>
          <p:cNvSpPr/>
          <p:nvPr/>
        </p:nvSpPr>
        <p:spPr>
          <a:xfrm>
            <a:off x="320725" y="566300"/>
            <a:ext cx="2655900" cy="3910200"/>
          </a:xfrm>
          <a:prstGeom prst="flowChartAlternate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8"/>
          <p:cNvSpPr/>
          <p:nvPr/>
        </p:nvSpPr>
        <p:spPr>
          <a:xfrm>
            <a:off x="609532" y="1066816"/>
            <a:ext cx="2043600" cy="14964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8"/>
          <p:cNvSpPr/>
          <p:nvPr/>
        </p:nvSpPr>
        <p:spPr>
          <a:xfrm>
            <a:off x="1695224" y="1504250"/>
            <a:ext cx="885000" cy="31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Visualizations</a:t>
            </a:r>
            <a:endParaRPr sz="800"/>
          </a:p>
        </p:txBody>
      </p:sp>
      <p:sp>
        <p:nvSpPr>
          <p:cNvPr id="589" name="Google Shape;589;p58"/>
          <p:cNvSpPr/>
          <p:nvPr/>
        </p:nvSpPr>
        <p:spPr>
          <a:xfrm>
            <a:off x="734695" y="603288"/>
            <a:ext cx="1827900" cy="21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React Client Application</a:t>
            </a:r>
            <a:endParaRPr sz="1100"/>
          </a:p>
        </p:txBody>
      </p:sp>
      <p:sp>
        <p:nvSpPr>
          <p:cNvPr id="590" name="Google Shape;590;p58"/>
          <p:cNvSpPr/>
          <p:nvPr/>
        </p:nvSpPr>
        <p:spPr>
          <a:xfrm>
            <a:off x="1198425" y="1926150"/>
            <a:ext cx="865800" cy="43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Trend Forecasting</a:t>
            </a:r>
            <a:endParaRPr sz="900"/>
          </a:p>
        </p:txBody>
      </p:sp>
      <p:sp>
        <p:nvSpPr>
          <p:cNvPr id="591" name="Google Shape;591;p58"/>
          <p:cNvSpPr/>
          <p:nvPr/>
        </p:nvSpPr>
        <p:spPr>
          <a:xfrm>
            <a:off x="3235375" y="566300"/>
            <a:ext cx="2655900" cy="3910200"/>
          </a:xfrm>
          <a:prstGeom prst="flowChartAlternateProcess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8"/>
          <p:cNvSpPr/>
          <p:nvPr/>
        </p:nvSpPr>
        <p:spPr>
          <a:xfrm>
            <a:off x="3541550" y="1196550"/>
            <a:ext cx="2043600" cy="12537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8"/>
          <p:cNvSpPr/>
          <p:nvPr/>
        </p:nvSpPr>
        <p:spPr>
          <a:xfrm>
            <a:off x="3476538" y="609825"/>
            <a:ext cx="2190900" cy="44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NodeJS server operating on the cloud  (e.g. Digital Ocean)</a:t>
            </a:r>
            <a:endParaRPr sz="1100"/>
          </a:p>
        </p:txBody>
      </p:sp>
      <p:sp>
        <p:nvSpPr>
          <p:cNvPr id="594" name="Google Shape;594;p58"/>
          <p:cNvSpPr/>
          <p:nvPr/>
        </p:nvSpPr>
        <p:spPr>
          <a:xfrm>
            <a:off x="3648536" y="1535350"/>
            <a:ext cx="1200600" cy="31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Express.js Api</a:t>
            </a:r>
            <a:endParaRPr sz="1100"/>
          </a:p>
        </p:txBody>
      </p:sp>
      <p:sp>
        <p:nvSpPr>
          <p:cNvPr id="595" name="Google Shape;595;p58"/>
          <p:cNvSpPr/>
          <p:nvPr/>
        </p:nvSpPr>
        <p:spPr>
          <a:xfrm>
            <a:off x="6167350" y="566300"/>
            <a:ext cx="2655900" cy="3910200"/>
          </a:xfrm>
          <a:prstGeom prst="flowChartAlternateProcess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8"/>
          <p:cNvSpPr/>
          <p:nvPr/>
        </p:nvSpPr>
        <p:spPr>
          <a:xfrm>
            <a:off x="6473525" y="1196550"/>
            <a:ext cx="2043600" cy="1253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8"/>
          <p:cNvSpPr/>
          <p:nvPr/>
        </p:nvSpPr>
        <p:spPr>
          <a:xfrm>
            <a:off x="6382575" y="661650"/>
            <a:ext cx="2190900" cy="44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Flask or Node JS server on a microcontroller</a:t>
            </a:r>
            <a:endParaRPr sz="1100"/>
          </a:p>
        </p:txBody>
      </p:sp>
      <p:sp>
        <p:nvSpPr>
          <p:cNvPr id="598" name="Google Shape;598;p58"/>
          <p:cNvSpPr/>
          <p:nvPr/>
        </p:nvSpPr>
        <p:spPr>
          <a:xfrm>
            <a:off x="6589187" y="1535350"/>
            <a:ext cx="1766700" cy="31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Express.js or Flask API TBD</a:t>
            </a:r>
            <a:endParaRPr sz="900"/>
          </a:p>
        </p:txBody>
      </p:sp>
      <p:sp>
        <p:nvSpPr>
          <p:cNvPr id="599" name="Google Shape;599;p58"/>
          <p:cNvSpPr/>
          <p:nvPr/>
        </p:nvSpPr>
        <p:spPr>
          <a:xfrm>
            <a:off x="626975" y="2730450"/>
            <a:ext cx="2043600" cy="1062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8"/>
          <p:cNvSpPr/>
          <p:nvPr/>
        </p:nvSpPr>
        <p:spPr>
          <a:xfrm>
            <a:off x="734688" y="3105950"/>
            <a:ext cx="1827900" cy="58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will be received from the server responses (from post requests)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601" name="Google Shape;601;p58"/>
          <p:cNvSpPr/>
          <p:nvPr/>
        </p:nvSpPr>
        <p:spPr>
          <a:xfrm>
            <a:off x="734695" y="2785163"/>
            <a:ext cx="1827900" cy="21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</a:t>
            </a:r>
            <a:endParaRPr sz="1100"/>
          </a:p>
        </p:txBody>
      </p:sp>
      <p:sp>
        <p:nvSpPr>
          <p:cNvPr id="602" name="Google Shape;602;p58"/>
          <p:cNvSpPr/>
          <p:nvPr/>
        </p:nvSpPr>
        <p:spPr>
          <a:xfrm>
            <a:off x="3658058" y="1294788"/>
            <a:ext cx="1827900" cy="21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</a:t>
            </a:r>
            <a:endParaRPr sz="1100"/>
          </a:p>
        </p:txBody>
      </p:sp>
      <p:sp>
        <p:nvSpPr>
          <p:cNvPr id="603" name="Google Shape;603;p58"/>
          <p:cNvSpPr/>
          <p:nvPr/>
        </p:nvSpPr>
        <p:spPr>
          <a:xfrm>
            <a:off x="6581358" y="1294788"/>
            <a:ext cx="1827900" cy="21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API</a:t>
            </a:r>
            <a:endParaRPr sz="1100"/>
          </a:p>
        </p:txBody>
      </p:sp>
      <p:sp>
        <p:nvSpPr>
          <p:cNvPr id="604" name="Google Shape;604;p58"/>
          <p:cNvSpPr/>
          <p:nvPr/>
        </p:nvSpPr>
        <p:spPr>
          <a:xfrm>
            <a:off x="3624162" y="1871813"/>
            <a:ext cx="1895700" cy="44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Data will be received from the station periodically and stored on a MDB database </a:t>
            </a:r>
            <a:r>
              <a:rPr b="1" lang="en" sz="600">
                <a:solidFill>
                  <a:schemeClr val="dk1"/>
                </a:solidFill>
              </a:rPr>
              <a:t>(Post  request).</a:t>
            </a:r>
            <a:endParaRPr b="1" sz="600">
              <a:solidFill>
                <a:schemeClr val="dk1"/>
              </a:solidFill>
            </a:endParaRPr>
          </a:p>
        </p:txBody>
      </p:sp>
      <p:sp>
        <p:nvSpPr>
          <p:cNvPr id="605" name="Google Shape;605;p58"/>
          <p:cNvSpPr/>
          <p:nvPr/>
        </p:nvSpPr>
        <p:spPr>
          <a:xfrm>
            <a:off x="6547462" y="1918788"/>
            <a:ext cx="1895700" cy="44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Data measurements will be recorded and sent to the server periodically</a:t>
            </a:r>
            <a:endParaRPr sz="900"/>
          </a:p>
        </p:txBody>
      </p:sp>
      <p:sp>
        <p:nvSpPr>
          <p:cNvPr id="606" name="Google Shape;606;p58"/>
          <p:cNvSpPr/>
          <p:nvPr/>
        </p:nvSpPr>
        <p:spPr>
          <a:xfrm>
            <a:off x="6473475" y="3459975"/>
            <a:ext cx="2043600" cy="974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8"/>
          <p:cNvSpPr/>
          <p:nvPr/>
        </p:nvSpPr>
        <p:spPr>
          <a:xfrm>
            <a:off x="6564058" y="3607338"/>
            <a:ext cx="1827900" cy="21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Controller</a:t>
            </a:r>
            <a:endParaRPr sz="1100"/>
          </a:p>
        </p:txBody>
      </p:sp>
      <p:sp>
        <p:nvSpPr>
          <p:cNvPr id="608" name="Google Shape;608;p58"/>
          <p:cNvSpPr/>
          <p:nvPr/>
        </p:nvSpPr>
        <p:spPr>
          <a:xfrm>
            <a:off x="6524687" y="3919988"/>
            <a:ext cx="1895700" cy="44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Records Measurements</a:t>
            </a:r>
            <a:endParaRPr sz="900"/>
          </a:p>
        </p:txBody>
      </p:sp>
      <p:cxnSp>
        <p:nvCxnSpPr>
          <p:cNvPr id="609" name="Google Shape;609;p58"/>
          <p:cNvCxnSpPr/>
          <p:nvPr/>
        </p:nvCxnSpPr>
        <p:spPr>
          <a:xfrm flipH="1" rot="10800000">
            <a:off x="8420387" y="3153638"/>
            <a:ext cx="325200" cy="106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0" name="Google Shape;610;p58"/>
          <p:cNvCxnSpPr>
            <a:endCxn id="605" idx="3"/>
          </p:cNvCxnSpPr>
          <p:nvPr/>
        </p:nvCxnSpPr>
        <p:spPr>
          <a:xfrm rot="10800000">
            <a:off x="8443162" y="2141238"/>
            <a:ext cx="302400" cy="106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1" name="Google Shape;611;p58"/>
          <p:cNvCxnSpPr>
            <a:stCxn id="604" idx="3"/>
          </p:cNvCxnSpPr>
          <p:nvPr/>
        </p:nvCxnSpPr>
        <p:spPr>
          <a:xfrm>
            <a:off x="5519862" y="2094263"/>
            <a:ext cx="397800" cy="800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2" name="Google Shape;612;p58"/>
          <p:cNvCxnSpPr>
            <a:stCxn id="600" idx="1"/>
            <a:endCxn id="586" idx="1"/>
          </p:cNvCxnSpPr>
          <p:nvPr/>
        </p:nvCxnSpPr>
        <p:spPr>
          <a:xfrm rot="10800000">
            <a:off x="320688" y="2521250"/>
            <a:ext cx="414000" cy="87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3" name="Google Shape;613;p58"/>
          <p:cNvCxnSpPr>
            <a:stCxn id="586" idx="1"/>
            <a:endCxn id="587" idx="1"/>
          </p:cNvCxnSpPr>
          <p:nvPr/>
        </p:nvCxnSpPr>
        <p:spPr>
          <a:xfrm flipH="1" rot="10800000">
            <a:off x="320725" y="1814900"/>
            <a:ext cx="288900" cy="70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4" name="Google Shape;614;p58"/>
          <p:cNvSpPr/>
          <p:nvPr/>
        </p:nvSpPr>
        <p:spPr>
          <a:xfrm>
            <a:off x="3476563" y="23100"/>
            <a:ext cx="2190900" cy="44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Web application Overview</a:t>
            </a:r>
            <a:endParaRPr sz="1100"/>
          </a:p>
        </p:txBody>
      </p:sp>
      <p:sp>
        <p:nvSpPr>
          <p:cNvPr id="615" name="Google Shape;615;p58"/>
          <p:cNvSpPr/>
          <p:nvPr/>
        </p:nvSpPr>
        <p:spPr>
          <a:xfrm>
            <a:off x="661187" y="1504250"/>
            <a:ext cx="957900" cy="31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Anomaly Detection</a:t>
            </a:r>
            <a:endParaRPr sz="900"/>
          </a:p>
        </p:txBody>
      </p:sp>
      <p:sp>
        <p:nvSpPr>
          <p:cNvPr id="616" name="Google Shape;616;p58"/>
          <p:cNvSpPr/>
          <p:nvPr/>
        </p:nvSpPr>
        <p:spPr>
          <a:xfrm>
            <a:off x="923625" y="1137700"/>
            <a:ext cx="1415400" cy="21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React Components</a:t>
            </a:r>
            <a:endParaRPr sz="1100"/>
          </a:p>
        </p:txBody>
      </p:sp>
      <p:sp>
        <p:nvSpPr>
          <p:cNvPr id="617" name="Google Shape;617;p58"/>
          <p:cNvSpPr/>
          <p:nvPr/>
        </p:nvSpPr>
        <p:spPr>
          <a:xfrm>
            <a:off x="6167375" y="89550"/>
            <a:ext cx="2655900" cy="31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(Arrows show interacting modules)</a:t>
            </a:r>
            <a:endParaRPr b="1" sz="1100"/>
          </a:p>
        </p:txBody>
      </p:sp>
      <p:sp>
        <p:nvSpPr>
          <p:cNvPr id="618" name="Google Shape;618;p58"/>
          <p:cNvSpPr/>
          <p:nvPr/>
        </p:nvSpPr>
        <p:spPr>
          <a:xfrm>
            <a:off x="3421788" y="2991950"/>
            <a:ext cx="2300400" cy="1443312"/>
          </a:xfrm>
          <a:prstGeom prst="cloud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9" name="Google Shape;619;p58"/>
          <p:cNvSpPr/>
          <p:nvPr/>
        </p:nvSpPr>
        <p:spPr>
          <a:xfrm>
            <a:off x="3716345" y="3459963"/>
            <a:ext cx="957900" cy="31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MongoDB</a:t>
            </a:r>
            <a:endParaRPr sz="1100"/>
          </a:p>
        </p:txBody>
      </p:sp>
      <p:sp>
        <p:nvSpPr>
          <p:cNvPr id="620" name="Google Shape;620;p58"/>
          <p:cNvSpPr/>
          <p:nvPr/>
        </p:nvSpPr>
        <p:spPr>
          <a:xfrm>
            <a:off x="3721120" y="3205613"/>
            <a:ext cx="1827900" cy="21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Cloud hosted Database</a:t>
            </a:r>
            <a:endParaRPr sz="1100"/>
          </a:p>
        </p:txBody>
      </p:sp>
      <p:sp>
        <p:nvSpPr>
          <p:cNvPr id="621" name="Google Shape;621;p58"/>
          <p:cNvSpPr/>
          <p:nvPr/>
        </p:nvSpPr>
        <p:spPr>
          <a:xfrm>
            <a:off x="3721125" y="3815425"/>
            <a:ext cx="1827900" cy="58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will be received from the powerplant using the developed API</a:t>
            </a:r>
            <a:endParaRPr sz="1000"/>
          </a:p>
        </p:txBody>
      </p:sp>
      <p:cxnSp>
        <p:nvCxnSpPr>
          <p:cNvPr id="622" name="Google Shape;622;p58"/>
          <p:cNvCxnSpPr>
            <a:stCxn id="619" idx="1"/>
          </p:cNvCxnSpPr>
          <p:nvPr/>
        </p:nvCxnSpPr>
        <p:spPr>
          <a:xfrm rot="10800000">
            <a:off x="2714945" y="3548463"/>
            <a:ext cx="1001400" cy="67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3" name="Google Shape;623;p58"/>
          <p:cNvCxnSpPr>
            <a:endCxn id="621" idx="3"/>
          </p:cNvCxnSpPr>
          <p:nvPr/>
        </p:nvCxnSpPr>
        <p:spPr>
          <a:xfrm flipH="1">
            <a:off x="5549025" y="2127325"/>
            <a:ext cx="1006200" cy="1978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58"/>
          <p:cNvCxnSpPr/>
          <p:nvPr/>
        </p:nvCxnSpPr>
        <p:spPr>
          <a:xfrm flipH="1">
            <a:off x="5495075" y="2884550"/>
            <a:ext cx="411900" cy="76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9"/>
          <p:cNvSpPr txBox="1"/>
          <p:nvPr>
            <p:ph type="title"/>
          </p:nvPr>
        </p:nvSpPr>
        <p:spPr>
          <a:xfrm>
            <a:off x="4815738" y="2285400"/>
            <a:ext cx="341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Next Steps</a:t>
            </a:r>
            <a:endParaRPr/>
          </a:p>
        </p:txBody>
      </p:sp>
      <p:sp>
        <p:nvSpPr>
          <p:cNvPr id="630" name="Google Shape;630;p59"/>
          <p:cNvSpPr/>
          <p:nvPr/>
        </p:nvSpPr>
        <p:spPr>
          <a:xfrm rot="5400000">
            <a:off x="906948" y="1182600"/>
            <a:ext cx="3205800" cy="2778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1" name="Google Shape;631;p59"/>
          <p:cNvPicPr preferRelativeResize="0"/>
          <p:nvPr/>
        </p:nvPicPr>
        <p:blipFill rotWithShape="1">
          <a:blip r:embed="rId3">
            <a:alphaModFix/>
          </a:blip>
          <a:srcRect b="0" l="2180" r="2180" t="0"/>
          <a:stretch/>
        </p:blipFill>
        <p:spPr>
          <a:xfrm>
            <a:off x="1161702" y="968851"/>
            <a:ext cx="2696479" cy="3205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0"/>
          <p:cNvSpPr txBox="1"/>
          <p:nvPr>
            <p:ph idx="4294967295" type="title"/>
          </p:nvPr>
        </p:nvSpPr>
        <p:spPr>
          <a:xfrm>
            <a:off x="720075" y="361200"/>
            <a:ext cx="77040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will focus on select Key Point Indicators to measure progress</a:t>
            </a:r>
            <a:endParaRPr/>
          </a:p>
        </p:txBody>
      </p:sp>
      <p:sp>
        <p:nvSpPr>
          <p:cNvPr id="637" name="Google Shape;637;p60"/>
          <p:cNvSpPr/>
          <p:nvPr/>
        </p:nvSpPr>
        <p:spPr>
          <a:xfrm>
            <a:off x="4240188" y="1469400"/>
            <a:ext cx="663600" cy="6636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0"/>
          <p:cNvSpPr txBox="1"/>
          <p:nvPr/>
        </p:nvSpPr>
        <p:spPr>
          <a:xfrm>
            <a:off x="1999400" y="2653300"/>
            <a:ext cx="13962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PCB Assembly</a:t>
            </a:r>
            <a:endParaRPr b="1" sz="20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639" name="Google Shape;639;p60"/>
          <p:cNvSpPr txBox="1"/>
          <p:nvPr/>
        </p:nvSpPr>
        <p:spPr>
          <a:xfrm>
            <a:off x="5500450" y="2653300"/>
            <a:ext cx="16299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Web Server Anomaly Notif.</a:t>
            </a:r>
            <a:endParaRPr b="1" sz="20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640" name="Google Shape;640;p60"/>
          <p:cNvCxnSpPr>
            <a:stCxn id="641" idx="0"/>
            <a:endCxn id="638" idx="0"/>
          </p:cNvCxnSpPr>
          <p:nvPr/>
        </p:nvCxnSpPr>
        <p:spPr>
          <a:xfrm flipH="1">
            <a:off x="2697500" y="2252800"/>
            <a:ext cx="1929300" cy="400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60"/>
          <p:cNvCxnSpPr>
            <a:stCxn id="641" idx="0"/>
            <a:endCxn id="639" idx="0"/>
          </p:cNvCxnSpPr>
          <p:nvPr/>
        </p:nvCxnSpPr>
        <p:spPr>
          <a:xfrm>
            <a:off x="4385800" y="2252800"/>
            <a:ext cx="1929600" cy="400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3" name="Google Shape;643;p60"/>
          <p:cNvSpPr txBox="1"/>
          <p:nvPr/>
        </p:nvSpPr>
        <p:spPr>
          <a:xfrm>
            <a:off x="3608550" y="1616350"/>
            <a:ext cx="1926900" cy="50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KPI’s for project completion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44" name="Google Shape;644;p60"/>
          <p:cNvSpPr txBox="1"/>
          <p:nvPr/>
        </p:nvSpPr>
        <p:spPr>
          <a:xfrm>
            <a:off x="3928863" y="2653301"/>
            <a:ext cx="1286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Housing Manuf.</a:t>
            </a:r>
            <a:endParaRPr b="1" sz="20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645" name="Google Shape;645;p60"/>
          <p:cNvCxnSpPr/>
          <p:nvPr/>
        </p:nvCxnSpPr>
        <p:spPr>
          <a:xfrm rot="10800000">
            <a:off x="4572050" y="2258950"/>
            <a:ext cx="0" cy="38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6" name="Google Shape;646;p60"/>
          <p:cNvSpPr txBox="1"/>
          <p:nvPr/>
        </p:nvSpPr>
        <p:spPr>
          <a:xfrm>
            <a:off x="537450" y="2653301"/>
            <a:ext cx="1286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Frame Testing</a:t>
            </a:r>
            <a:endParaRPr b="1" sz="20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647" name="Google Shape;647;p60"/>
          <p:cNvCxnSpPr>
            <a:endCxn id="646" idx="0"/>
          </p:cNvCxnSpPr>
          <p:nvPr/>
        </p:nvCxnSpPr>
        <p:spPr>
          <a:xfrm flipH="1">
            <a:off x="1180650" y="2252801"/>
            <a:ext cx="1929300" cy="400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8" name="Google Shape;648;p60"/>
          <p:cNvSpPr txBox="1"/>
          <p:nvPr/>
        </p:nvSpPr>
        <p:spPr>
          <a:xfrm>
            <a:off x="7320600" y="2653301"/>
            <a:ext cx="1286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Add Limit Switches</a:t>
            </a:r>
            <a:endParaRPr b="1" sz="18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649" name="Google Shape;649;p60"/>
          <p:cNvCxnSpPr>
            <a:endCxn id="648" idx="0"/>
          </p:cNvCxnSpPr>
          <p:nvPr/>
        </p:nvCxnSpPr>
        <p:spPr>
          <a:xfrm>
            <a:off x="6034200" y="2252801"/>
            <a:ext cx="1929600" cy="400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0" name="Google Shape;650;p60"/>
          <p:cNvGrpSpPr/>
          <p:nvPr/>
        </p:nvGrpSpPr>
        <p:grpSpPr>
          <a:xfrm>
            <a:off x="4308634" y="3412147"/>
            <a:ext cx="505880" cy="428892"/>
            <a:chOff x="3225434" y="2032297"/>
            <a:chExt cx="505880" cy="428892"/>
          </a:xfrm>
        </p:grpSpPr>
        <p:sp>
          <p:nvSpPr>
            <p:cNvPr id="651" name="Google Shape;651;p60"/>
            <p:cNvSpPr/>
            <p:nvPr/>
          </p:nvSpPr>
          <p:spPr>
            <a:xfrm>
              <a:off x="3412242" y="2132076"/>
              <a:ext cx="210497" cy="113475"/>
            </a:xfrm>
            <a:custGeom>
              <a:rect b="b" l="l" r="r" t="t"/>
              <a:pathLst>
                <a:path extrusionOk="0" h="3338" w="6192">
                  <a:moveTo>
                    <a:pt x="0" y="1"/>
                  </a:moveTo>
                  <a:lnTo>
                    <a:pt x="0" y="3337"/>
                  </a:lnTo>
                  <a:lnTo>
                    <a:pt x="6192" y="3337"/>
                  </a:lnTo>
                  <a:lnTo>
                    <a:pt x="61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52" name="Google Shape;652;p60"/>
            <p:cNvSpPr/>
            <p:nvPr/>
          </p:nvSpPr>
          <p:spPr>
            <a:xfrm>
              <a:off x="3225434" y="2032297"/>
              <a:ext cx="505880" cy="330907"/>
            </a:xfrm>
            <a:custGeom>
              <a:rect b="b" l="l" r="r" t="t"/>
              <a:pathLst>
                <a:path extrusionOk="0" h="9734" w="14881">
                  <a:moveTo>
                    <a:pt x="2953" y="2410"/>
                  </a:moveTo>
                  <a:cubicBezTo>
                    <a:pt x="3194" y="2410"/>
                    <a:pt x="3390" y="2606"/>
                    <a:pt x="3390" y="2847"/>
                  </a:cubicBezTo>
                  <a:cubicBezTo>
                    <a:pt x="3390" y="3088"/>
                    <a:pt x="3194" y="3284"/>
                    <a:pt x="2953" y="3284"/>
                  </a:cubicBezTo>
                  <a:lnTo>
                    <a:pt x="2212" y="3284"/>
                  </a:lnTo>
                  <a:cubicBezTo>
                    <a:pt x="1972" y="3284"/>
                    <a:pt x="1775" y="3088"/>
                    <a:pt x="1775" y="2847"/>
                  </a:cubicBezTo>
                  <a:cubicBezTo>
                    <a:pt x="1775" y="2606"/>
                    <a:pt x="1972" y="2410"/>
                    <a:pt x="2212" y="2410"/>
                  </a:cubicBezTo>
                  <a:close/>
                  <a:moveTo>
                    <a:pt x="2953" y="4158"/>
                  </a:moveTo>
                  <a:cubicBezTo>
                    <a:pt x="3194" y="4158"/>
                    <a:pt x="3390" y="4345"/>
                    <a:pt x="3390" y="4586"/>
                  </a:cubicBezTo>
                  <a:cubicBezTo>
                    <a:pt x="3390" y="4827"/>
                    <a:pt x="3194" y="5023"/>
                    <a:pt x="2953" y="5023"/>
                  </a:cubicBezTo>
                  <a:lnTo>
                    <a:pt x="2212" y="5023"/>
                  </a:lnTo>
                  <a:cubicBezTo>
                    <a:pt x="1972" y="5023"/>
                    <a:pt x="1775" y="4827"/>
                    <a:pt x="1775" y="4586"/>
                  </a:cubicBezTo>
                  <a:cubicBezTo>
                    <a:pt x="1775" y="4345"/>
                    <a:pt x="1972" y="4158"/>
                    <a:pt x="2212" y="4158"/>
                  </a:cubicBezTo>
                  <a:close/>
                  <a:moveTo>
                    <a:pt x="2953" y="5898"/>
                  </a:moveTo>
                  <a:cubicBezTo>
                    <a:pt x="3194" y="5898"/>
                    <a:pt x="3390" y="6094"/>
                    <a:pt x="3390" y="6335"/>
                  </a:cubicBezTo>
                  <a:cubicBezTo>
                    <a:pt x="3390" y="6576"/>
                    <a:pt x="3194" y="6772"/>
                    <a:pt x="2953" y="6772"/>
                  </a:cubicBezTo>
                  <a:lnTo>
                    <a:pt x="2212" y="6772"/>
                  </a:lnTo>
                  <a:cubicBezTo>
                    <a:pt x="1972" y="6772"/>
                    <a:pt x="1775" y="6576"/>
                    <a:pt x="1775" y="6335"/>
                  </a:cubicBezTo>
                  <a:cubicBezTo>
                    <a:pt x="1775" y="6094"/>
                    <a:pt x="1972" y="5898"/>
                    <a:pt x="2212" y="5898"/>
                  </a:cubicBezTo>
                  <a:close/>
                  <a:moveTo>
                    <a:pt x="12124" y="2062"/>
                  </a:moveTo>
                  <a:cubicBezTo>
                    <a:pt x="12365" y="2062"/>
                    <a:pt x="12561" y="2258"/>
                    <a:pt x="12561" y="2499"/>
                  </a:cubicBezTo>
                  <a:lnTo>
                    <a:pt x="12561" y="6709"/>
                  </a:lnTo>
                  <a:cubicBezTo>
                    <a:pt x="12561" y="6950"/>
                    <a:pt x="12365" y="7147"/>
                    <a:pt x="12124" y="7147"/>
                  </a:cubicBezTo>
                  <a:lnTo>
                    <a:pt x="5058" y="7147"/>
                  </a:lnTo>
                  <a:cubicBezTo>
                    <a:pt x="4817" y="7147"/>
                    <a:pt x="4621" y="6950"/>
                    <a:pt x="4621" y="6709"/>
                  </a:cubicBezTo>
                  <a:lnTo>
                    <a:pt x="4621" y="2499"/>
                  </a:lnTo>
                  <a:cubicBezTo>
                    <a:pt x="4621" y="2258"/>
                    <a:pt x="4817" y="2062"/>
                    <a:pt x="5058" y="2062"/>
                  </a:cubicBezTo>
                  <a:close/>
                  <a:moveTo>
                    <a:pt x="6849" y="8009"/>
                  </a:moveTo>
                  <a:cubicBezTo>
                    <a:pt x="6923" y="8009"/>
                    <a:pt x="6997" y="8028"/>
                    <a:pt x="7066" y="8065"/>
                  </a:cubicBezTo>
                  <a:cubicBezTo>
                    <a:pt x="7217" y="8164"/>
                    <a:pt x="7306" y="8351"/>
                    <a:pt x="7271" y="8529"/>
                  </a:cubicBezTo>
                  <a:cubicBezTo>
                    <a:pt x="7226" y="8726"/>
                    <a:pt x="7048" y="8877"/>
                    <a:pt x="6842" y="8877"/>
                  </a:cubicBezTo>
                  <a:cubicBezTo>
                    <a:pt x="6655" y="8877"/>
                    <a:pt x="6495" y="8761"/>
                    <a:pt x="6432" y="8592"/>
                  </a:cubicBezTo>
                  <a:cubicBezTo>
                    <a:pt x="6370" y="8422"/>
                    <a:pt x="6423" y="8226"/>
                    <a:pt x="6566" y="8110"/>
                  </a:cubicBezTo>
                  <a:cubicBezTo>
                    <a:pt x="6648" y="8043"/>
                    <a:pt x="6748" y="8009"/>
                    <a:pt x="6849" y="8009"/>
                  </a:cubicBezTo>
                  <a:close/>
                  <a:moveTo>
                    <a:pt x="8594" y="8009"/>
                  </a:moveTo>
                  <a:cubicBezTo>
                    <a:pt x="8670" y="8009"/>
                    <a:pt x="8746" y="8028"/>
                    <a:pt x="8814" y="8065"/>
                  </a:cubicBezTo>
                  <a:cubicBezTo>
                    <a:pt x="8966" y="8164"/>
                    <a:pt x="9055" y="8351"/>
                    <a:pt x="9019" y="8529"/>
                  </a:cubicBezTo>
                  <a:cubicBezTo>
                    <a:pt x="8975" y="8726"/>
                    <a:pt x="8796" y="8877"/>
                    <a:pt x="8591" y="8877"/>
                  </a:cubicBezTo>
                  <a:cubicBezTo>
                    <a:pt x="8404" y="8877"/>
                    <a:pt x="8234" y="8761"/>
                    <a:pt x="8181" y="8592"/>
                  </a:cubicBezTo>
                  <a:cubicBezTo>
                    <a:pt x="8118" y="8422"/>
                    <a:pt x="8172" y="8226"/>
                    <a:pt x="8314" y="8110"/>
                  </a:cubicBezTo>
                  <a:cubicBezTo>
                    <a:pt x="8392" y="8043"/>
                    <a:pt x="8492" y="8009"/>
                    <a:pt x="8594" y="8009"/>
                  </a:cubicBezTo>
                  <a:close/>
                  <a:moveTo>
                    <a:pt x="10341" y="8009"/>
                  </a:moveTo>
                  <a:cubicBezTo>
                    <a:pt x="10415" y="8009"/>
                    <a:pt x="10489" y="8028"/>
                    <a:pt x="10554" y="8065"/>
                  </a:cubicBezTo>
                  <a:cubicBezTo>
                    <a:pt x="10714" y="8164"/>
                    <a:pt x="10795" y="8351"/>
                    <a:pt x="10759" y="8529"/>
                  </a:cubicBezTo>
                  <a:cubicBezTo>
                    <a:pt x="10723" y="8726"/>
                    <a:pt x="10536" y="8877"/>
                    <a:pt x="10331" y="8877"/>
                  </a:cubicBezTo>
                  <a:cubicBezTo>
                    <a:pt x="10152" y="8877"/>
                    <a:pt x="9983" y="8761"/>
                    <a:pt x="9920" y="8592"/>
                  </a:cubicBezTo>
                  <a:cubicBezTo>
                    <a:pt x="9858" y="8422"/>
                    <a:pt x="9911" y="8217"/>
                    <a:pt x="10054" y="8110"/>
                  </a:cubicBezTo>
                  <a:cubicBezTo>
                    <a:pt x="10136" y="8043"/>
                    <a:pt x="10239" y="8009"/>
                    <a:pt x="10341" y="8009"/>
                  </a:cubicBezTo>
                  <a:close/>
                  <a:moveTo>
                    <a:pt x="1543" y="1"/>
                  </a:moveTo>
                  <a:cubicBezTo>
                    <a:pt x="696" y="1"/>
                    <a:pt x="0" y="688"/>
                    <a:pt x="0" y="1535"/>
                  </a:cubicBezTo>
                  <a:lnTo>
                    <a:pt x="0" y="9734"/>
                  </a:lnTo>
                  <a:lnTo>
                    <a:pt x="14880" y="9734"/>
                  </a:lnTo>
                  <a:lnTo>
                    <a:pt x="14880" y="1535"/>
                  </a:lnTo>
                  <a:cubicBezTo>
                    <a:pt x="14880" y="688"/>
                    <a:pt x="14193" y="1"/>
                    <a:pt x="13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60"/>
            <p:cNvSpPr/>
            <p:nvPr/>
          </p:nvSpPr>
          <p:spPr>
            <a:xfrm>
              <a:off x="3225434" y="2392010"/>
              <a:ext cx="505880" cy="69180"/>
            </a:xfrm>
            <a:custGeom>
              <a:rect b="b" l="l" r="r" t="t"/>
              <a:pathLst>
                <a:path extrusionOk="0" h="2035" w="14881">
                  <a:moveTo>
                    <a:pt x="0" y="0"/>
                  </a:moveTo>
                  <a:lnTo>
                    <a:pt x="0" y="482"/>
                  </a:lnTo>
                  <a:cubicBezTo>
                    <a:pt x="0" y="1338"/>
                    <a:pt x="696" y="2034"/>
                    <a:pt x="1543" y="2034"/>
                  </a:cubicBezTo>
                  <a:lnTo>
                    <a:pt x="13337" y="2034"/>
                  </a:lnTo>
                  <a:cubicBezTo>
                    <a:pt x="14193" y="2034"/>
                    <a:pt x="14880" y="1338"/>
                    <a:pt x="14880" y="482"/>
                  </a:cubicBezTo>
                  <a:lnTo>
                    <a:pt x="148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" name="Google Shape;654;p60"/>
          <p:cNvGrpSpPr/>
          <p:nvPr/>
        </p:nvGrpSpPr>
        <p:grpSpPr>
          <a:xfrm>
            <a:off x="7708729" y="3373609"/>
            <a:ext cx="510138" cy="505991"/>
            <a:chOff x="3223292" y="3930434"/>
            <a:chExt cx="510138" cy="505991"/>
          </a:xfrm>
        </p:grpSpPr>
        <p:sp>
          <p:nvSpPr>
            <p:cNvPr id="655" name="Google Shape;655;p60"/>
            <p:cNvSpPr/>
            <p:nvPr/>
          </p:nvSpPr>
          <p:spPr>
            <a:xfrm>
              <a:off x="3253004" y="3930434"/>
              <a:ext cx="198089" cy="221205"/>
            </a:xfrm>
            <a:custGeom>
              <a:rect b="b" l="l" r="r" t="t"/>
              <a:pathLst>
                <a:path extrusionOk="0" h="6507" w="5827">
                  <a:moveTo>
                    <a:pt x="3763" y="1"/>
                  </a:moveTo>
                  <a:cubicBezTo>
                    <a:pt x="3606" y="1"/>
                    <a:pt x="3454" y="85"/>
                    <a:pt x="3373" y="235"/>
                  </a:cubicBezTo>
                  <a:cubicBezTo>
                    <a:pt x="3266" y="449"/>
                    <a:pt x="3346" y="708"/>
                    <a:pt x="3560" y="824"/>
                  </a:cubicBezTo>
                  <a:lnTo>
                    <a:pt x="4203" y="1154"/>
                  </a:lnTo>
                  <a:cubicBezTo>
                    <a:pt x="3212" y="1538"/>
                    <a:pt x="2329" y="2144"/>
                    <a:pt x="1624" y="2929"/>
                  </a:cubicBezTo>
                  <a:cubicBezTo>
                    <a:pt x="848" y="3786"/>
                    <a:pt x="304" y="4839"/>
                    <a:pt x="54" y="5972"/>
                  </a:cubicBezTo>
                  <a:cubicBezTo>
                    <a:pt x="1" y="6212"/>
                    <a:pt x="153" y="6444"/>
                    <a:pt x="384" y="6498"/>
                  </a:cubicBezTo>
                  <a:cubicBezTo>
                    <a:pt x="420" y="6498"/>
                    <a:pt x="447" y="6507"/>
                    <a:pt x="483" y="6507"/>
                  </a:cubicBezTo>
                  <a:cubicBezTo>
                    <a:pt x="679" y="6507"/>
                    <a:pt x="857" y="6364"/>
                    <a:pt x="902" y="6168"/>
                  </a:cubicBezTo>
                  <a:cubicBezTo>
                    <a:pt x="1125" y="5178"/>
                    <a:pt x="1598" y="4259"/>
                    <a:pt x="2276" y="3509"/>
                  </a:cubicBezTo>
                  <a:cubicBezTo>
                    <a:pt x="2873" y="2840"/>
                    <a:pt x="3623" y="2323"/>
                    <a:pt x="4461" y="1993"/>
                  </a:cubicBezTo>
                  <a:lnTo>
                    <a:pt x="4461" y="1993"/>
                  </a:lnTo>
                  <a:lnTo>
                    <a:pt x="4131" y="2635"/>
                  </a:lnTo>
                  <a:cubicBezTo>
                    <a:pt x="4015" y="2840"/>
                    <a:pt x="4096" y="3108"/>
                    <a:pt x="4310" y="3215"/>
                  </a:cubicBezTo>
                  <a:cubicBezTo>
                    <a:pt x="4372" y="3251"/>
                    <a:pt x="4444" y="3268"/>
                    <a:pt x="4515" y="3268"/>
                  </a:cubicBezTo>
                  <a:cubicBezTo>
                    <a:pt x="4667" y="3268"/>
                    <a:pt x="4818" y="3179"/>
                    <a:pt x="4899" y="3037"/>
                  </a:cubicBezTo>
                  <a:lnTo>
                    <a:pt x="5719" y="1457"/>
                  </a:lnTo>
                  <a:cubicBezTo>
                    <a:pt x="5826" y="1243"/>
                    <a:pt x="5746" y="985"/>
                    <a:pt x="5532" y="869"/>
                  </a:cubicBezTo>
                  <a:lnTo>
                    <a:pt x="3962" y="48"/>
                  </a:lnTo>
                  <a:cubicBezTo>
                    <a:pt x="3898" y="16"/>
                    <a:pt x="3830" y="1"/>
                    <a:pt x="3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60"/>
            <p:cNvSpPr/>
            <p:nvPr/>
          </p:nvSpPr>
          <p:spPr>
            <a:xfrm>
              <a:off x="3504745" y="4215254"/>
              <a:ext cx="198361" cy="221171"/>
            </a:xfrm>
            <a:custGeom>
              <a:rect b="b" l="l" r="r" t="t"/>
              <a:pathLst>
                <a:path extrusionOk="0" h="6506" w="5835">
                  <a:moveTo>
                    <a:pt x="5354" y="0"/>
                  </a:moveTo>
                  <a:cubicBezTo>
                    <a:pt x="5150" y="0"/>
                    <a:pt x="4971" y="141"/>
                    <a:pt x="4925" y="341"/>
                  </a:cubicBezTo>
                  <a:cubicBezTo>
                    <a:pt x="4711" y="1331"/>
                    <a:pt x="4238" y="2250"/>
                    <a:pt x="3560" y="3000"/>
                  </a:cubicBezTo>
                  <a:cubicBezTo>
                    <a:pt x="2962" y="3669"/>
                    <a:pt x="2204" y="4186"/>
                    <a:pt x="1374" y="4516"/>
                  </a:cubicBezTo>
                  <a:lnTo>
                    <a:pt x="1704" y="3874"/>
                  </a:lnTo>
                  <a:cubicBezTo>
                    <a:pt x="1820" y="3660"/>
                    <a:pt x="1731" y="3401"/>
                    <a:pt x="1517" y="3285"/>
                  </a:cubicBezTo>
                  <a:cubicBezTo>
                    <a:pt x="1453" y="3253"/>
                    <a:pt x="1385" y="3238"/>
                    <a:pt x="1318" y="3238"/>
                  </a:cubicBezTo>
                  <a:cubicBezTo>
                    <a:pt x="1161" y="3238"/>
                    <a:pt x="1009" y="3322"/>
                    <a:pt x="928" y="3472"/>
                  </a:cubicBezTo>
                  <a:lnTo>
                    <a:pt x="116" y="5043"/>
                  </a:lnTo>
                  <a:cubicBezTo>
                    <a:pt x="0" y="5257"/>
                    <a:pt x="81" y="5524"/>
                    <a:pt x="295" y="5631"/>
                  </a:cubicBezTo>
                  <a:lnTo>
                    <a:pt x="1874" y="6452"/>
                  </a:lnTo>
                  <a:cubicBezTo>
                    <a:pt x="1936" y="6488"/>
                    <a:pt x="1999" y="6506"/>
                    <a:pt x="2070" y="6506"/>
                  </a:cubicBezTo>
                  <a:cubicBezTo>
                    <a:pt x="2231" y="6506"/>
                    <a:pt x="2382" y="6416"/>
                    <a:pt x="2454" y="6274"/>
                  </a:cubicBezTo>
                  <a:cubicBezTo>
                    <a:pt x="2570" y="6060"/>
                    <a:pt x="2489" y="5792"/>
                    <a:pt x="2275" y="5685"/>
                  </a:cubicBezTo>
                  <a:lnTo>
                    <a:pt x="1633" y="5346"/>
                  </a:lnTo>
                  <a:cubicBezTo>
                    <a:pt x="2623" y="4971"/>
                    <a:pt x="3506" y="4365"/>
                    <a:pt x="4211" y="3580"/>
                  </a:cubicBezTo>
                  <a:cubicBezTo>
                    <a:pt x="4987" y="2723"/>
                    <a:pt x="5522" y="1661"/>
                    <a:pt x="5781" y="529"/>
                  </a:cubicBezTo>
                  <a:cubicBezTo>
                    <a:pt x="5835" y="297"/>
                    <a:pt x="5683" y="65"/>
                    <a:pt x="5451" y="11"/>
                  </a:cubicBezTo>
                  <a:cubicBezTo>
                    <a:pt x="5418" y="4"/>
                    <a:pt x="5386" y="0"/>
                    <a:pt x="5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60"/>
            <p:cNvSpPr/>
            <p:nvPr/>
          </p:nvSpPr>
          <p:spPr>
            <a:xfrm>
              <a:off x="3223292" y="4212194"/>
              <a:ext cx="224775" cy="195131"/>
            </a:xfrm>
            <a:custGeom>
              <a:rect b="b" l="l" r="r" t="t"/>
              <a:pathLst>
                <a:path extrusionOk="0" h="5740" w="6612">
                  <a:moveTo>
                    <a:pt x="1326" y="0"/>
                  </a:moveTo>
                  <a:cubicBezTo>
                    <a:pt x="1167" y="0"/>
                    <a:pt x="1012" y="85"/>
                    <a:pt x="937" y="235"/>
                  </a:cubicBezTo>
                  <a:lnTo>
                    <a:pt x="117" y="1805"/>
                  </a:lnTo>
                  <a:cubicBezTo>
                    <a:pt x="1" y="2019"/>
                    <a:pt x="90" y="2287"/>
                    <a:pt x="304" y="2394"/>
                  </a:cubicBezTo>
                  <a:cubicBezTo>
                    <a:pt x="366" y="2429"/>
                    <a:pt x="429" y="2438"/>
                    <a:pt x="500" y="2438"/>
                  </a:cubicBezTo>
                  <a:cubicBezTo>
                    <a:pt x="661" y="2438"/>
                    <a:pt x="812" y="2358"/>
                    <a:pt x="884" y="2206"/>
                  </a:cubicBezTo>
                  <a:lnTo>
                    <a:pt x="1223" y="1573"/>
                  </a:lnTo>
                  <a:cubicBezTo>
                    <a:pt x="1597" y="2554"/>
                    <a:pt x="2204" y="3438"/>
                    <a:pt x="2989" y="4151"/>
                  </a:cubicBezTo>
                  <a:cubicBezTo>
                    <a:pt x="3846" y="4927"/>
                    <a:pt x="4898" y="5472"/>
                    <a:pt x="6031" y="5730"/>
                  </a:cubicBezTo>
                  <a:cubicBezTo>
                    <a:pt x="6067" y="5730"/>
                    <a:pt x="6094" y="5739"/>
                    <a:pt x="6129" y="5739"/>
                  </a:cubicBezTo>
                  <a:cubicBezTo>
                    <a:pt x="6326" y="5739"/>
                    <a:pt x="6513" y="5596"/>
                    <a:pt x="6558" y="5400"/>
                  </a:cubicBezTo>
                  <a:cubicBezTo>
                    <a:pt x="6611" y="5159"/>
                    <a:pt x="6459" y="4927"/>
                    <a:pt x="6227" y="4874"/>
                  </a:cubicBezTo>
                  <a:cubicBezTo>
                    <a:pt x="5237" y="4651"/>
                    <a:pt x="4318" y="4178"/>
                    <a:pt x="3569" y="3500"/>
                  </a:cubicBezTo>
                  <a:cubicBezTo>
                    <a:pt x="2900" y="2902"/>
                    <a:pt x="2383" y="2144"/>
                    <a:pt x="2052" y="1305"/>
                  </a:cubicBezTo>
                  <a:lnTo>
                    <a:pt x="2052" y="1305"/>
                  </a:lnTo>
                  <a:lnTo>
                    <a:pt x="2686" y="1644"/>
                  </a:lnTo>
                  <a:cubicBezTo>
                    <a:pt x="2750" y="1676"/>
                    <a:pt x="2818" y="1692"/>
                    <a:pt x="2886" y="1692"/>
                  </a:cubicBezTo>
                  <a:cubicBezTo>
                    <a:pt x="3045" y="1692"/>
                    <a:pt x="3200" y="1607"/>
                    <a:pt x="3275" y="1457"/>
                  </a:cubicBezTo>
                  <a:cubicBezTo>
                    <a:pt x="3391" y="1243"/>
                    <a:pt x="3310" y="984"/>
                    <a:pt x="3096" y="868"/>
                  </a:cubicBezTo>
                  <a:lnTo>
                    <a:pt x="1526" y="48"/>
                  </a:lnTo>
                  <a:cubicBezTo>
                    <a:pt x="1462" y="16"/>
                    <a:pt x="1394" y="0"/>
                    <a:pt x="1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60"/>
            <p:cNvSpPr/>
            <p:nvPr/>
          </p:nvSpPr>
          <p:spPr>
            <a:xfrm>
              <a:off x="3508077" y="3959569"/>
              <a:ext cx="225353" cy="195641"/>
            </a:xfrm>
            <a:custGeom>
              <a:rect b="b" l="l" r="r" t="t"/>
              <a:pathLst>
                <a:path extrusionOk="0" h="5755" w="6629">
                  <a:moveTo>
                    <a:pt x="483" y="1"/>
                  </a:moveTo>
                  <a:cubicBezTo>
                    <a:pt x="280" y="1"/>
                    <a:pt x="100" y="141"/>
                    <a:pt x="54" y="342"/>
                  </a:cubicBezTo>
                  <a:cubicBezTo>
                    <a:pt x="0" y="574"/>
                    <a:pt x="152" y="815"/>
                    <a:pt x="384" y="868"/>
                  </a:cubicBezTo>
                  <a:cubicBezTo>
                    <a:pt x="1374" y="1082"/>
                    <a:pt x="2284" y="1564"/>
                    <a:pt x="3034" y="2242"/>
                  </a:cubicBezTo>
                  <a:cubicBezTo>
                    <a:pt x="3712" y="2849"/>
                    <a:pt x="4229" y="3598"/>
                    <a:pt x="4559" y="4445"/>
                  </a:cubicBezTo>
                  <a:lnTo>
                    <a:pt x="3881" y="4089"/>
                  </a:lnTo>
                  <a:cubicBezTo>
                    <a:pt x="3817" y="4057"/>
                    <a:pt x="3749" y="4041"/>
                    <a:pt x="3682" y="4041"/>
                  </a:cubicBezTo>
                  <a:cubicBezTo>
                    <a:pt x="3525" y="4041"/>
                    <a:pt x="3374" y="4126"/>
                    <a:pt x="3292" y="4276"/>
                  </a:cubicBezTo>
                  <a:cubicBezTo>
                    <a:pt x="3185" y="4490"/>
                    <a:pt x="3266" y="4749"/>
                    <a:pt x="3480" y="4865"/>
                  </a:cubicBezTo>
                  <a:lnTo>
                    <a:pt x="5094" y="5703"/>
                  </a:lnTo>
                  <a:cubicBezTo>
                    <a:pt x="5156" y="5738"/>
                    <a:pt x="5223" y="5754"/>
                    <a:pt x="5290" y="5754"/>
                  </a:cubicBezTo>
                  <a:cubicBezTo>
                    <a:pt x="5447" y="5754"/>
                    <a:pt x="5602" y="5666"/>
                    <a:pt x="5683" y="5516"/>
                  </a:cubicBezTo>
                  <a:lnTo>
                    <a:pt x="6522" y="3910"/>
                  </a:lnTo>
                  <a:cubicBezTo>
                    <a:pt x="6629" y="3696"/>
                    <a:pt x="6549" y="3428"/>
                    <a:pt x="6334" y="3321"/>
                  </a:cubicBezTo>
                  <a:cubicBezTo>
                    <a:pt x="6270" y="3287"/>
                    <a:pt x="6202" y="3270"/>
                    <a:pt x="6135" y="3270"/>
                  </a:cubicBezTo>
                  <a:cubicBezTo>
                    <a:pt x="5978" y="3270"/>
                    <a:pt x="5827" y="3359"/>
                    <a:pt x="5746" y="3509"/>
                  </a:cubicBezTo>
                  <a:lnTo>
                    <a:pt x="5398" y="4178"/>
                  </a:lnTo>
                  <a:cubicBezTo>
                    <a:pt x="5014" y="3188"/>
                    <a:pt x="4407" y="2304"/>
                    <a:pt x="3622" y="1591"/>
                  </a:cubicBezTo>
                  <a:cubicBezTo>
                    <a:pt x="2757" y="815"/>
                    <a:pt x="1704" y="270"/>
                    <a:pt x="580" y="12"/>
                  </a:cubicBezTo>
                  <a:cubicBezTo>
                    <a:pt x="548" y="4"/>
                    <a:pt x="515" y="1"/>
                    <a:pt x="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0"/>
            <p:cNvSpPr/>
            <p:nvPr/>
          </p:nvSpPr>
          <p:spPr>
            <a:xfrm>
              <a:off x="3386779" y="4057376"/>
              <a:ext cx="183131" cy="252073"/>
            </a:xfrm>
            <a:custGeom>
              <a:rect b="b" l="l" r="r" t="t"/>
              <a:pathLst>
                <a:path extrusionOk="0" h="7415" w="5387">
                  <a:moveTo>
                    <a:pt x="2565" y="1"/>
                  </a:moveTo>
                  <a:cubicBezTo>
                    <a:pt x="2513" y="1"/>
                    <a:pt x="2458" y="27"/>
                    <a:pt x="2427" y="88"/>
                  </a:cubicBezTo>
                  <a:lnTo>
                    <a:pt x="62" y="4450"/>
                  </a:lnTo>
                  <a:cubicBezTo>
                    <a:pt x="0" y="4557"/>
                    <a:pt x="80" y="4682"/>
                    <a:pt x="196" y="4691"/>
                  </a:cubicBezTo>
                  <a:lnTo>
                    <a:pt x="2730" y="4691"/>
                  </a:lnTo>
                  <a:lnTo>
                    <a:pt x="2730" y="7260"/>
                  </a:lnTo>
                  <a:cubicBezTo>
                    <a:pt x="2730" y="7356"/>
                    <a:pt x="2810" y="7414"/>
                    <a:pt x="2892" y="7414"/>
                  </a:cubicBezTo>
                  <a:cubicBezTo>
                    <a:pt x="2946" y="7414"/>
                    <a:pt x="3001" y="7389"/>
                    <a:pt x="3033" y="7331"/>
                  </a:cubicBezTo>
                  <a:lnTo>
                    <a:pt x="5335" y="2969"/>
                  </a:lnTo>
                  <a:cubicBezTo>
                    <a:pt x="5387" y="2866"/>
                    <a:pt x="5322" y="2746"/>
                    <a:pt x="5205" y="2746"/>
                  </a:cubicBezTo>
                  <a:cubicBezTo>
                    <a:pt x="5201" y="2746"/>
                    <a:pt x="5196" y="2746"/>
                    <a:pt x="5192" y="2746"/>
                  </a:cubicBezTo>
                  <a:lnTo>
                    <a:pt x="2703" y="2746"/>
                  </a:lnTo>
                  <a:lnTo>
                    <a:pt x="2703" y="159"/>
                  </a:lnTo>
                  <a:cubicBezTo>
                    <a:pt x="2719" y="62"/>
                    <a:pt x="2645" y="1"/>
                    <a:pt x="2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" name="Google Shape;660;p60"/>
          <p:cNvGrpSpPr/>
          <p:nvPr/>
        </p:nvGrpSpPr>
        <p:grpSpPr>
          <a:xfrm>
            <a:off x="750917" y="3426308"/>
            <a:ext cx="838171" cy="400604"/>
            <a:chOff x="238125" y="1151100"/>
            <a:chExt cx="7139450" cy="3412300"/>
          </a:xfrm>
        </p:grpSpPr>
        <p:sp>
          <p:nvSpPr>
            <p:cNvPr id="661" name="Google Shape;661;p60"/>
            <p:cNvSpPr/>
            <p:nvPr/>
          </p:nvSpPr>
          <p:spPr>
            <a:xfrm>
              <a:off x="3468350" y="4223875"/>
              <a:ext cx="679000" cy="339525"/>
            </a:xfrm>
            <a:custGeom>
              <a:rect b="b" l="l" r="r" t="t"/>
              <a:pathLst>
                <a:path extrusionOk="0" h="13581" w="2716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60"/>
            <p:cNvSpPr/>
            <p:nvPr/>
          </p:nvSpPr>
          <p:spPr>
            <a:xfrm>
              <a:off x="3730250" y="3276125"/>
              <a:ext cx="147275" cy="956575"/>
            </a:xfrm>
            <a:custGeom>
              <a:rect b="b" l="l" r="r" t="t"/>
              <a:pathLst>
                <a:path extrusionOk="0" h="38263" w="5891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60"/>
            <p:cNvSpPr/>
            <p:nvPr/>
          </p:nvSpPr>
          <p:spPr>
            <a:xfrm>
              <a:off x="3796275" y="3875600"/>
              <a:ext cx="839350" cy="630550"/>
            </a:xfrm>
            <a:custGeom>
              <a:rect b="b" l="l" r="r" t="t"/>
              <a:pathLst>
                <a:path extrusionOk="0" h="25222" w="33574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60"/>
            <p:cNvSpPr/>
            <p:nvPr/>
          </p:nvSpPr>
          <p:spPr>
            <a:xfrm>
              <a:off x="6240475" y="3130600"/>
              <a:ext cx="1137100" cy="1432800"/>
            </a:xfrm>
            <a:custGeom>
              <a:rect b="b" l="l" r="r" t="t"/>
              <a:pathLst>
                <a:path extrusionOk="0" h="57312" w="45484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60"/>
            <p:cNvSpPr/>
            <p:nvPr/>
          </p:nvSpPr>
          <p:spPr>
            <a:xfrm>
              <a:off x="5243900" y="1696775"/>
              <a:ext cx="1764175" cy="1777475"/>
            </a:xfrm>
            <a:custGeom>
              <a:rect b="b" l="l" r="r" t="t"/>
              <a:pathLst>
                <a:path extrusionOk="0" h="71099" w="70567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60"/>
            <p:cNvSpPr/>
            <p:nvPr/>
          </p:nvSpPr>
          <p:spPr>
            <a:xfrm>
              <a:off x="3812150" y="1151100"/>
              <a:ext cx="1896075" cy="1245900"/>
            </a:xfrm>
            <a:custGeom>
              <a:rect b="b" l="l" r="r" t="t"/>
              <a:pathLst>
                <a:path extrusionOk="0" h="49836" w="75843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0"/>
            <p:cNvSpPr/>
            <p:nvPr/>
          </p:nvSpPr>
          <p:spPr>
            <a:xfrm>
              <a:off x="1910550" y="1151100"/>
              <a:ext cx="1901625" cy="1244175"/>
            </a:xfrm>
            <a:custGeom>
              <a:rect b="b" l="l" r="r" t="t"/>
              <a:pathLst>
                <a:path extrusionOk="0" h="49767" w="76065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60"/>
            <p:cNvSpPr/>
            <p:nvPr/>
          </p:nvSpPr>
          <p:spPr>
            <a:xfrm>
              <a:off x="608475" y="1694725"/>
              <a:ext cx="1766425" cy="1778150"/>
            </a:xfrm>
            <a:custGeom>
              <a:rect b="b" l="l" r="r" t="t"/>
              <a:pathLst>
                <a:path extrusionOk="0" h="71126" w="70657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60"/>
            <p:cNvSpPr/>
            <p:nvPr/>
          </p:nvSpPr>
          <p:spPr>
            <a:xfrm>
              <a:off x="238125" y="3129050"/>
              <a:ext cx="1137975" cy="1434175"/>
            </a:xfrm>
            <a:custGeom>
              <a:rect b="b" l="l" r="r" t="t"/>
              <a:pathLst>
                <a:path extrusionOk="0" h="57367" w="45519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60"/>
            <p:cNvSpPr/>
            <p:nvPr/>
          </p:nvSpPr>
          <p:spPr>
            <a:xfrm>
              <a:off x="1924656" y="1941325"/>
              <a:ext cx="3773110" cy="1646329"/>
            </a:xfrm>
            <a:custGeom>
              <a:rect b="b" l="l" r="r" t="t"/>
              <a:pathLst>
                <a:path extrusionOk="0" h="64657" w="148183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0"/>
            <p:cNvSpPr/>
            <p:nvPr/>
          </p:nvSpPr>
          <p:spPr>
            <a:xfrm>
              <a:off x="1028863" y="2678027"/>
              <a:ext cx="1805597" cy="1885320"/>
            </a:xfrm>
            <a:custGeom>
              <a:rect b="b" l="l" r="r" t="t"/>
              <a:pathLst>
                <a:path extrusionOk="0" h="74043" w="70912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60"/>
            <p:cNvSpPr/>
            <p:nvPr/>
          </p:nvSpPr>
          <p:spPr>
            <a:xfrm>
              <a:off x="4792190" y="2679937"/>
              <a:ext cx="1798951" cy="1883410"/>
            </a:xfrm>
            <a:custGeom>
              <a:rect b="b" l="l" r="r" t="t"/>
              <a:pathLst>
                <a:path extrusionOk="0" h="73968" w="70651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60"/>
          <p:cNvGrpSpPr/>
          <p:nvPr/>
        </p:nvGrpSpPr>
        <p:grpSpPr>
          <a:xfrm>
            <a:off x="6119287" y="3426297"/>
            <a:ext cx="454088" cy="400591"/>
            <a:chOff x="-45674075" y="3586425"/>
            <a:chExt cx="300900" cy="265450"/>
          </a:xfrm>
        </p:grpSpPr>
        <p:sp>
          <p:nvSpPr>
            <p:cNvPr id="674" name="Google Shape;674;p60"/>
            <p:cNvSpPr/>
            <p:nvPr/>
          </p:nvSpPr>
          <p:spPr>
            <a:xfrm>
              <a:off x="-45674075" y="3586425"/>
              <a:ext cx="300125" cy="70925"/>
            </a:xfrm>
            <a:custGeom>
              <a:rect b="b" l="l" r="r" t="t"/>
              <a:pathLst>
                <a:path extrusionOk="0" h="2837" w="12005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60"/>
            <p:cNvSpPr/>
            <p:nvPr/>
          </p:nvSpPr>
          <p:spPr>
            <a:xfrm>
              <a:off x="-45673275" y="3675425"/>
              <a:ext cx="300100" cy="176450"/>
            </a:xfrm>
            <a:custGeom>
              <a:rect b="b" l="l" r="r" t="t"/>
              <a:pathLst>
                <a:path extrusionOk="0" h="7058" w="12004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60"/>
          <p:cNvGrpSpPr/>
          <p:nvPr/>
        </p:nvGrpSpPr>
        <p:grpSpPr>
          <a:xfrm>
            <a:off x="2470460" y="3399550"/>
            <a:ext cx="454088" cy="454088"/>
            <a:chOff x="-44512325" y="3176075"/>
            <a:chExt cx="300900" cy="300900"/>
          </a:xfrm>
        </p:grpSpPr>
        <p:sp>
          <p:nvSpPr>
            <p:cNvPr id="677" name="Google Shape;677;p60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0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0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1"/>
          <p:cNvSpPr txBox="1"/>
          <p:nvPr>
            <p:ph idx="4294967295" type="title"/>
          </p:nvPr>
        </p:nvSpPr>
        <p:spPr>
          <a:xfrm>
            <a:off x="720000" y="539400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PCB’s are in. Need to be assembled &amp; tested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5" name="Google Shape;6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25" y="1496800"/>
            <a:ext cx="2965312" cy="331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835" y="1496800"/>
            <a:ext cx="2929695" cy="3317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3543" y="1496800"/>
            <a:ext cx="2911932" cy="33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2"/>
          <p:cNvSpPr txBox="1"/>
          <p:nvPr>
            <p:ph type="title"/>
          </p:nvPr>
        </p:nvSpPr>
        <p:spPr>
          <a:xfrm>
            <a:off x="720000" y="539400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Control Next Steps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2"/>
          <p:cNvSpPr txBox="1"/>
          <p:nvPr>
            <p:ph idx="1" type="body"/>
          </p:nvPr>
        </p:nvSpPr>
        <p:spPr>
          <a:xfrm>
            <a:off x="720000" y="1366050"/>
            <a:ext cx="489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Manual motor control okay but…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2000"/>
              <a:t>Endstop Limit Switches!</a:t>
            </a:r>
            <a:endParaRPr b="1" i="1"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More robust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Don’t require user input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Prevent reflectors from going past structure limits</a:t>
            </a:r>
            <a:endParaRPr sz="2000"/>
          </a:p>
        </p:txBody>
      </p:sp>
      <p:pic>
        <p:nvPicPr>
          <p:cNvPr id="694" name="Google Shape;694;p62"/>
          <p:cNvPicPr preferRelativeResize="0"/>
          <p:nvPr/>
        </p:nvPicPr>
        <p:blipFill rotWithShape="1">
          <a:blip r:embed="rId3">
            <a:alphaModFix/>
          </a:blip>
          <a:srcRect b="4734" l="4730" r="5679" t="0"/>
          <a:stretch/>
        </p:blipFill>
        <p:spPr>
          <a:xfrm>
            <a:off x="5833750" y="1366050"/>
            <a:ext cx="2137550" cy="22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3"/>
          <p:cNvSpPr txBox="1"/>
          <p:nvPr>
            <p:ph type="title"/>
          </p:nvPr>
        </p:nvSpPr>
        <p:spPr>
          <a:xfrm>
            <a:off x="720000" y="539400"/>
            <a:ext cx="7704000" cy="10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The reflector system needs to be tested, integrating any feedback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0" name="Google Shape;700;p63"/>
          <p:cNvCxnSpPr/>
          <p:nvPr/>
        </p:nvCxnSpPr>
        <p:spPr>
          <a:xfrm>
            <a:off x="1922475" y="2092702"/>
            <a:ext cx="684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1" name="Google Shape;701;p63"/>
          <p:cNvSpPr/>
          <p:nvPr/>
        </p:nvSpPr>
        <p:spPr>
          <a:xfrm>
            <a:off x="749813" y="4283650"/>
            <a:ext cx="14913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We Are Here</a:t>
            </a:r>
            <a:endParaRPr b="1" sz="18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02" name="Google Shape;702;p63"/>
          <p:cNvSpPr/>
          <p:nvPr/>
        </p:nvSpPr>
        <p:spPr>
          <a:xfrm>
            <a:off x="3826352" y="4283650"/>
            <a:ext cx="14913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-&gt;</a:t>
            </a:r>
            <a:endParaRPr b="1" sz="18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03" name="Google Shape;703;p63"/>
          <p:cNvSpPr/>
          <p:nvPr/>
        </p:nvSpPr>
        <p:spPr>
          <a:xfrm>
            <a:off x="2288074" y="4283650"/>
            <a:ext cx="14913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-&gt;</a:t>
            </a:r>
            <a:endParaRPr b="1" sz="18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04" name="Google Shape;704;p63"/>
          <p:cNvSpPr/>
          <p:nvPr/>
        </p:nvSpPr>
        <p:spPr>
          <a:xfrm>
            <a:off x="6902875" y="4283650"/>
            <a:ext cx="14913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Mid April</a:t>
            </a:r>
            <a:endParaRPr b="1" sz="18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05" name="Google Shape;705;p63"/>
          <p:cNvSpPr/>
          <p:nvPr/>
        </p:nvSpPr>
        <p:spPr>
          <a:xfrm>
            <a:off x="5364613" y="4283650"/>
            <a:ext cx="14913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-&gt;</a:t>
            </a:r>
            <a:endParaRPr b="1" sz="18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706" name="Google Shape;706;p63"/>
          <p:cNvCxnSpPr/>
          <p:nvPr/>
        </p:nvCxnSpPr>
        <p:spPr>
          <a:xfrm>
            <a:off x="3460777" y="2092702"/>
            <a:ext cx="684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7" name="Google Shape;707;p63"/>
          <p:cNvCxnSpPr/>
          <p:nvPr/>
        </p:nvCxnSpPr>
        <p:spPr>
          <a:xfrm>
            <a:off x="4999055" y="2092702"/>
            <a:ext cx="684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8" name="Google Shape;708;p63"/>
          <p:cNvCxnSpPr/>
          <p:nvPr/>
        </p:nvCxnSpPr>
        <p:spPr>
          <a:xfrm>
            <a:off x="6537295" y="2092702"/>
            <a:ext cx="684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9" name="Google Shape;709;p63"/>
          <p:cNvSpPr txBox="1"/>
          <p:nvPr/>
        </p:nvSpPr>
        <p:spPr>
          <a:xfrm>
            <a:off x="749825" y="2875727"/>
            <a:ext cx="1491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Testing</a:t>
            </a:r>
            <a:r>
              <a:rPr b="1" lang="en"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</a:t>
            </a:r>
            <a:endParaRPr b="1" sz="18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10" name="Google Shape;710;p63"/>
          <p:cNvSpPr txBox="1"/>
          <p:nvPr/>
        </p:nvSpPr>
        <p:spPr>
          <a:xfrm>
            <a:off x="749813" y="3261077"/>
            <a:ext cx="14913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Test performance of design</a:t>
            </a:r>
            <a:endParaRPr sz="1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11" name="Google Shape;711;p63"/>
          <p:cNvSpPr txBox="1"/>
          <p:nvPr/>
        </p:nvSpPr>
        <p:spPr>
          <a:xfrm>
            <a:off x="2288088" y="2875727"/>
            <a:ext cx="1491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Adjustment</a:t>
            </a:r>
            <a:endParaRPr b="1" sz="18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12" name="Google Shape;712;p63"/>
          <p:cNvSpPr txBox="1"/>
          <p:nvPr/>
        </p:nvSpPr>
        <p:spPr>
          <a:xfrm>
            <a:off x="2288091" y="3261077"/>
            <a:ext cx="14913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Make any 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necessary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adjustments</a:t>
            </a:r>
            <a:endParaRPr sz="1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13" name="Google Shape;713;p63"/>
          <p:cNvSpPr txBox="1"/>
          <p:nvPr/>
        </p:nvSpPr>
        <p:spPr>
          <a:xfrm>
            <a:off x="3826351" y="2875727"/>
            <a:ext cx="1491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Final Check</a:t>
            </a:r>
            <a:endParaRPr b="1" sz="18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14" name="Google Shape;714;p63"/>
          <p:cNvSpPr txBox="1"/>
          <p:nvPr/>
        </p:nvSpPr>
        <p:spPr>
          <a:xfrm>
            <a:off x="3826344" y="3261077"/>
            <a:ext cx="14913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Ensure system is completely finished and ready</a:t>
            </a:r>
            <a:endParaRPr sz="1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15" name="Google Shape;715;p63"/>
          <p:cNvSpPr txBox="1"/>
          <p:nvPr/>
        </p:nvSpPr>
        <p:spPr>
          <a:xfrm>
            <a:off x="5364614" y="2875727"/>
            <a:ext cx="1491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Printing</a:t>
            </a:r>
            <a:endParaRPr b="1" sz="18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16" name="Google Shape;716;p63"/>
          <p:cNvSpPr txBox="1"/>
          <p:nvPr/>
        </p:nvSpPr>
        <p:spPr>
          <a:xfrm>
            <a:off x="5364609" y="3261077"/>
            <a:ext cx="14913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Re-print parts with stronger material</a:t>
            </a:r>
            <a:endParaRPr sz="1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17" name="Google Shape;717;p63"/>
          <p:cNvSpPr txBox="1"/>
          <p:nvPr/>
        </p:nvSpPr>
        <p:spPr>
          <a:xfrm>
            <a:off x="6902877" y="2875727"/>
            <a:ext cx="1491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Assembly</a:t>
            </a:r>
            <a:endParaRPr b="1" sz="18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718" name="Google Shape;718;p63"/>
          <p:cNvSpPr txBox="1"/>
          <p:nvPr/>
        </p:nvSpPr>
        <p:spPr>
          <a:xfrm>
            <a:off x="6902875" y="3261077"/>
            <a:ext cx="14913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Assemble new parts</a:t>
            </a:r>
            <a:endParaRPr sz="1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719" name="Google Shape;719;p63"/>
          <p:cNvCxnSpPr>
            <a:stCxn id="720" idx="0"/>
            <a:endCxn id="709" idx="0"/>
          </p:cNvCxnSpPr>
          <p:nvPr/>
        </p:nvCxnSpPr>
        <p:spPr>
          <a:xfrm>
            <a:off x="1495450" y="2487077"/>
            <a:ext cx="0" cy="38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63"/>
          <p:cNvCxnSpPr>
            <a:stCxn id="722" idx="0"/>
            <a:endCxn id="711" idx="0"/>
          </p:cNvCxnSpPr>
          <p:nvPr/>
        </p:nvCxnSpPr>
        <p:spPr>
          <a:xfrm>
            <a:off x="3033800" y="2487077"/>
            <a:ext cx="0" cy="38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63"/>
          <p:cNvCxnSpPr>
            <a:stCxn id="724" idx="0"/>
            <a:endCxn id="715" idx="0"/>
          </p:cNvCxnSpPr>
          <p:nvPr/>
        </p:nvCxnSpPr>
        <p:spPr>
          <a:xfrm>
            <a:off x="6110313" y="2487077"/>
            <a:ext cx="0" cy="38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p63"/>
          <p:cNvCxnSpPr>
            <a:stCxn id="726" idx="0"/>
            <a:endCxn id="717" idx="0"/>
          </p:cNvCxnSpPr>
          <p:nvPr/>
        </p:nvCxnSpPr>
        <p:spPr>
          <a:xfrm>
            <a:off x="7648563" y="2487077"/>
            <a:ext cx="0" cy="38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p63"/>
          <p:cNvCxnSpPr>
            <a:stCxn id="728" idx="0"/>
            <a:endCxn id="713" idx="0"/>
          </p:cNvCxnSpPr>
          <p:nvPr/>
        </p:nvCxnSpPr>
        <p:spPr>
          <a:xfrm>
            <a:off x="4572063" y="2487077"/>
            <a:ext cx="0" cy="38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0" name="Google Shape;720;p63"/>
          <p:cNvSpPr/>
          <p:nvPr/>
        </p:nvSpPr>
        <p:spPr>
          <a:xfrm rot="5400000">
            <a:off x="1101100" y="1751177"/>
            <a:ext cx="788700" cy="68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FEC96A"/>
              </a:gs>
              <a:gs pos="100000">
                <a:srgbClr val="DC9009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3"/>
          <p:cNvSpPr/>
          <p:nvPr/>
        </p:nvSpPr>
        <p:spPr>
          <a:xfrm rot="5400000">
            <a:off x="2639450" y="1751177"/>
            <a:ext cx="788700" cy="68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63"/>
          <p:cNvSpPr/>
          <p:nvPr/>
        </p:nvSpPr>
        <p:spPr>
          <a:xfrm rot="5400000">
            <a:off x="4177713" y="1751177"/>
            <a:ext cx="788700" cy="68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FEC96A"/>
              </a:gs>
              <a:gs pos="100000">
                <a:srgbClr val="DC9009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63"/>
          <p:cNvSpPr/>
          <p:nvPr/>
        </p:nvSpPr>
        <p:spPr>
          <a:xfrm rot="5400000">
            <a:off x="5715963" y="1751177"/>
            <a:ext cx="788700" cy="68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3"/>
          <p:cNvSpPr/>
          <p:nvPr/>
        </p:nvSpPr>
        <p:spPr>
          <a:xfrm rot="5400000">
            <a:off x="7254213" y="1751177"/>
            <a:ext cx="788700" cy="6831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FEC96A"/>
              </a:gs>
              <a:gs pos="100000">
                <a:srgbClr val="DC9009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9" name="Google Shape;729;p63"/>
          <p:cNvCxnSpPr>
            <a:stCxn id="710" idx="2"/>
            <a:endCxn id="701" idx="0"/>
          </p:cNvCxnSpPr>
          <p:nvPr/>
        </p:nvCxnSpPr>
        <p:spPr>
          <a:xfrm>
            <a:off x="1495463" y="3894977"/>
            <a:ext cx="0" cy="38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" name="Google Shape;730;p63"/>
          <p:cNvCxnSpPr>
            <a:stCxn id="712" idx="2"/>
            <a:endCxn id="703" idx="0"/>
          </p:cNvCxnSpPr>
          <p:nvPr/>
        </p:nvCxnSpPr>
        <p:spPr>
          <a:xfrm>
            <a:off x="3033741" y="3894977"/>
            <a:ext cx="0" cy="38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63"/>
          <p:cNvCxnSpPr>
            <a:stCxn id="716" idx="2"/>
            <a:endCxn id="705" idx="0"/>
          </p:cNvCxnSpPr>
          <p:nvPr/>
        </p:nvCxnSpPr>
        <p:spPr>
          <a:xfrm>
            <a:off x="6110259" y="3894977"/>
            <a:ext cx="0" cy="38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63"/>
          <p:cNvCxnSpPr>
            <a:stCxn id="718" idx="2"/>
            <a:endCxn id="704" idx="0"/>
          </p:cNvCxnSpPr>
          <p:nvPr/>
        </p:nvCxnSpPr>
        <p:spPr>
          <a:xfrm>
            <a:off x="7648525" y="3894977"/>
            <a:ext cx="0" cy="38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63"/>
          <p:cNvCxnSpPr>
            <a:stCxn id="714" idx="2"/>
            <a:endCxn id="702" idx="0"/>
          </p:cNvCxnSpPr>
          <p:nvPr/>
        </p:nvCxnSpPr>
        <p:spPr>
          <a:xfrm>
            <a:off x="4571994" y="3894977"/>
            <a:ext cx="0" cy="388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34" name="Google Shape;734;p63"/>
          <p:cNvGrpSpPr/>
          <p:nvPr/>
        </p:nvGrpSpPr>
        <p:grpSpPr>
          <a:xfrm>
            <a:off x="4376806" y="1897478"/>
            <a:ext cx="390498" cy="390498"/>
            <a:chOff x="3954819" y="1348126"/>
            <a:chExt cx="505892" cy="505891"/>
          </a:xfrm>
        </p:grpSpPr>
        <p:sp>
          <p:nvSpPr>
            <p:cNvPr id="735" name="Google Shape;735;p63"/>
            <p:cNvSpPr/>
            <p:nvPr/>
          </p:nvSpPr>
          <p:spPr>
            <a:xfrm>
              <a:off x="3954819" y="1717493"/>
              <a:ext cx="505880" cy="136524"/>
            </a:xfrm>
            <a:custGeom>
              <a:rect b="b" l="l" r="r" t="t"/>
              <a:pathLst>
                <a:path extrusionOk="0" h="4016" w="14881">
                  <a:moveTo>
                    <a:pt x="0" y="1"/>
                  </a:moveTo>
                  <a:lnTo>
                    <a:pt x="0" y="1544"/>
                  </a:lnTo>
                  <a:cubicBezTo>
                    <a:pt x="0" y="1785"/>
                    <a:pt x="188" y="1981"/>
                    <a:pt x="428" y="1981"/>
                  </a:cubicBezTo>
                  <a:lnTo>
                    <a:pt x="7003" y="1981"/>
                  </a:lnTo>
                  <a:lnTo>
                    <a:pt x="7003" y="3141"/>
                  </a:lnTo>
                  <a:lnTo>
                    <a:pt x="5085" y="3141"/>
                  </a:lnTo>
                  <a:cubicBezTo>
                    <a:pt x="4862" y="3141"/>
                    <a:pt x="4666" y="3311"/>
                    <a:pt x="4639" y="3525"/>
                  </a:cubicBezTo>
                  <a:cubicBezTo>
                    <a:pt x="4612" y="3792"/>
                    <a:pt x="4818" y="4015"/>
                    <a:pt x="5076" y="4015"/>
                  </a:cubicBezTo>
                  <a:lnTo>
                    <a:pt x="9787" y="4015"/>
                  </a:lnTo>
                  <a:cubicBezTo>
                    <a:pt x="10010" y="4015"/>
                    <a:pt x="10206" y="3855"/>
                    <a:pt x="10233" y="3632"/>
                  </a:cubicBezTo>
                  <a:cubicBezTo>
                    <a:pt x="10259" y="3364"/>
                    <a:pt x="10054" y="3141"/>
                    <a:pt x="9804" y="3141"/>
                  </a:cubicBezTo>
                  <a:lnTo>
                    <a:pt x="7869" y="3141"/>
                  </a:lnTo>
                  <a:lnTo>
                    <a:pt x="7869" y="1981"/>
                  </a:lnTo>
                  <a:lnTo>
                    <a:pt x="14443" y="1981"/>
                  </a:lnTo>
                  <a:cubicBezTo>
                    <a:pt x="14684" y="1981"/>
                    <a:pt x="14880" y="1785"/>
                    <a:pt x="14880" y="1544"/>
                  </a:cubicBezTo>
                  <a:lnTo>
                    <a:pt x="148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3"/>
            <p:cNvSpPr/>
            <p:nvPr/>
          </p:nvSpPr>
          <p:spPr>
            <a:xfrm>
              <a:off x="4086112" y="1594088"/>
              <a:ext cx="106812" cy="94030"/>
            </a:xfrm>
            <a:custGeom>
              <a:rect b="b" l="l" r="r" t="t"/>
              <a:pathLst>
                <a:path extrusionOk="0" h="2766" w="3142">
                  <a:moveTo>
                    <a:pt x="1" y="0"/>
                  </a:moveTo>
                  <a:lnTo>
                    <a:pt x="1" y="2766"/>
                  </a:lnTo>
                  <a:lnTo>
                    <a:pt x="3141" y="2766"/>
                  </a:lnTo>
                  <a:lnTo>
                    <a:pt x="31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3"/>
            <p:cNvSpPr/>
            <p:nvPr/>
          </p:nvSpPr>
          <p:spPr>
            <a:xfrm>
              <a:off x="4222300" y="1348126"/>
              <a:ext cx="106778" cy="93724"/>
            </a:xfrm>
            <a:custGeom>
              <a:rect b="b" l="l" r="r" t="t"/>
              <a:pathLst>
                <a:path extrusionOk="0" h="2757" w="3141">
                  <a:moveTo>
                    <a:pt x="1" y="0"/>
                  </a:moveTo>
                  <a:lnTo>
                    <a:pt x="1" y="2757"/>
                  </a:lnTo>
                  <a:lnTo>
                    <a:pt x="3141" y="2757"/>
                  </a:lnTo>
                  <a:lnTo>
                    <a:pt x="31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3"/>
            <p:cNvSpPr/>
            <p:nvPr/>
          </p:nvSpPr>
          <p:spPr>
            <a:xfrm>
              <a:off x="4086112" y="1471532"/>
              <a:ext cx="106812" cy="94064"/>
            </a:xfrm>
            <a:custGeom>
              <a:rect b="b" l="l" r="r" t="t"/>
              <a:pathLst>
                <a:path extrusionOk="0" h="2767" w="3142">
                  <a:moveTo>
                    <a:pt x="1" y="1"/>
                  </a:moveTo>
                  <a:lnTo>
                    <a:pt x="1" y="2766"/>
                  </a:lnTo>
                  <a:lnTo>
                    <a:pt x="3141" y="2766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3"/>
            <p:cNvSpPr/>
            <p:nvPr/>
          </p:nvSpPr>
          <p:spPr>
            <a:xfrm>
              <a:off x="4222300" y="1471532"/>
              <a:ext cx="106778" cy="94064"/>
            </a:xfrm>
            <a:custGeom>
              <a:rect b="b" l="l" r="r" t="t"/>
              <a:pathLst>
                <a:path extrusionOk="0" h="2767" w="3141">
                  <a:moveTo>
                    <a:pt x="1" y="1"/>
                  </a:moveTo>
                  <a:lnTo>
                    <a:pt x="1" y="2766"/>
                  </a:lnTo>
                  <a:lnTo>
                    <a:pt x="3141" y="2766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63"/>
            <p:cNvSpPr/>
            <p:nvPr/>
          </p:nvSpPr>
          <p:spPr>
            <a:xfrm>
              <a:off x="4222300" y="1594088"/>
              <a:ext cx="106778" cy="94030"/>
            </a:xfrm>
            <a:custGeom>
              <a:rect b="b" l="l" r="r" t="t"/>
              <a:pathLst>
                <a:path extrusionOk="0" h="2766" w="3141">
                  <a:moveTo>
                    <a:pt x="1" y="0"/>
                  </a:moveTo>
                  <a:lnTo>
                    <a:pt x="1" y="2766"/>
                  </a:lnTo>
                  <a:lnTo>
                    <a:pt x="3141" y="2766"/>
                  </a:lnTo>
                  <a:lnTo>
                    <a:pt x="31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3"/>
            <p:cNvSpPr/>
            <p:nvPr/>
          </p:nvSpPr>
          <p:spPr>
            <a:xfrm>
              <a:off x="4086112" y="1348126"/>
              <a:ext cx="106812" cy="93724"/>
            </a:xfrm>
            <a:custGeom>
              <a:rect b="b" l="l" r="r" t="t"/>
              <a:pathLst>
                <a:path extrusionOk="0" h="2757" w="3142">
                  <a:moveTo>
                    <a:pt x="1" y="0"/>
                  </a:moveTo>
                  <a:lnTo>
                    <a:pt x="1" y="2757"/>
                  </a:lnTo>
                  <a:lnTo>
                    <a:pt x="3141" y="2757"/>
                  </a:lnTo>
                  <a:lnTo>
                    <a:pt x="31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3"/>
            <p:cNvSpPr/>
            <p:nvPr/>
          </p:nvSpPr>
          <p:spPr>
            <a:xfrm>
              <a:off x="4358760" y="1594088"/>
              <a:ext cx="101951" cy="94030"/>
            </a:xfrm>
            <a:custGeom>
              <a:rect b="b" l="l" r="r" t="t"/>
              <a:pathLst>
                <a:path extrusionOk="0" h="2766" w="2999">
                  <a:moveTo>
                    <a:pt x="1" y="0"/>
                  </a:moveTo>
                  <a:lnTo>
                    <a:pt x="1" y="2766"/>
                  </a:lnTo>
                  <a:lnTo>
                    <a:pt x="2998" y="2766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3"/>
            <p:cNvSpPr/>
            <p:nvPr/>
          </p:nvSpPr>
          <p:spPr>
            <a:xfrm>
              <a:off x="4358760" y="1348126"/>
              <a:ext cx="101951" cy="93724"/>
            </a:xfrm>
            <a:custGeom>
              <a:rect b="b" l="l" r="r" t="t"/>
              <a:pathLst>
                <a:path extrusionOk="0" h="2757" w="2999">
                  <a:moveTo>
                    <a:pt x="1" y="0"/>
                  </a:moveTo>
                  <a:lnTo>
                    <a:pt x="1" y="2757"/>
                  </a:lnTo>
                  <a:lnTo>
                    <a:pt x="2998" y="2757"/>
                  </a:lnTo>
                  <a:lnTo>
                    <a:pt x="2998" y="437"/>
                  </a:lnTo>
                  <a:cubicBezTo>
                    <a:pt x="2998" y="196"/>
                    <a:pt x="2802" y="0"/>
                    <a:pt x="25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3"/>
            <p:cNvSpPr/>
            <p:nvPr/>
          </p:nvSpPr>
          <p:spPr>
            <a:xfrm>
              <a:off x="4358760" y="1471532"/>
              <a:ext cx="101951" cy="94064"/>
            </a:xfrm>
            <a:custGeom>
              <a:rect b="b" l="l" r="r" t="t"/>
              <a:pathLst>
                <a:path extrusionOk="0" h="2767" w="2999">
                  <a:moveTo>
                    <a:pt x="1" y="1"/>
                  </a:moveTo>
                  <a:lnTo>
                    <a:pt x="1" y="2766"/>
                  </a:lnTo>
                  <a:lnTo>
                    <a:pt x="2998" y="2766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3"/>
            <p:cNvSpPr/>
            <p:nvPr/>
          </p:nvSpPr>
          <p:spPr>
            <a:xfrm>
              <a:off x="3954819" y="1471532"/>
              <a:ext cx="101611" cy="94064"/>
            </a:xfrm>
            <a:custGeom>
              <a:rect b="b" l="l" r="r" t="t"/>
              <a:pathLst>
                <a:path extrusionOk="0" h="2767" w="2989">
                  <a:moveTo>
                    <a:pt x="0" y="1"/>
                  </a:moveTo>
                  <a:lnTo>
                    <a:pt x="0" y="2766"/>
                  </a:lnTo>
                  <a:lnTo>
                    <a:pt x="2989" y="2766"/>
                  </a:lnTo>
                  <a:lnTo>
                    <a:pt x="29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3"/>
            <p:cNvSpPr/>
            <p:nvPr/>
          </p:nvSpPr>
          <p:spPr>
            <a:xfrm>
              <a:off x="3954819" y="1594088"/>
              <a:ext cx="101611" cy="94030"/>
            </a:xfrm>
            <a:custGeom>
              <a:rect b="b" l="l" r="r" t="t"/>
              <a:pathLst>
                <a:path extrusionOk="0" h="2766" w="2989">
                  <a:moveTo>
                    <a:pt x="0" y="0"/>
                  </a:moveTo>
                  <a:lnTo>
                    <a:pt x="0" y="2766"/>
                  </a:lnTo>
                  <a:lnTo>
                    <a:pt x="2989" y="2766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3"/>
            <p:cNvSpPr/>
            <p:nvPr/>
          </p:nvSpPr>
          <p:spPr>
            <a:xfrm>
              <a:off x="3954819" y="1348126"/>
              <a:ext cx="101611" cy="93724"/>
            </a:xfrm>
            <a:custGeom>
              <a:rect b="b" l="l" r="r" t="t"/>
              <a:pathLst>
                <a:path extrusionOk="0" h="2757" w="2989">
                  <a:moveTo>
                    <a:pt x="428" y="0"/>
                  </a:moveTo>
                  <a:cubicBezTo>
                    <a:pt x="188" y="0"/>
                    <a:pt x="0" y="196"/>
                    <a:pt x="0" y="437"/>
                  </a:cubicBezTo>
                  <a:lnTo>
                    <a:pt x="0" y="2757"/>
                  </a:lnTo>
                  <a:lnTo>
                    <a:pt x="2989" y="2757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" name="Google Shape;748;p63"/>
          <p:cNvGrpSpPr/>
          <p:nvPr/>
        </p:nvGrpSpPr>
        <p:grpSpPr>
          <a:xfrm>
            <a:off x="2862164" y="1897464"/>
            <a:ext cx="343212" cy="390526"/>
            <a:chOff x="5443608" y="1993780"/>
            <a:chExt cx="444633" cy="505928"/>
          </a:xfrm>
        </p:grpSpPr>
        <p:sp>
          <p:nvSpPr>
            <p:cNvPr id="749" name="Google Shape;749;p63"/>
            <p:cNvSpPr/>
            <p:nvPr/>
          </p:nvSpPr>
          <p:spPr>
            <a:xfrm>
              <a:off x="5541584" y="1993780"/>
              <a:ext cx="249013" cy="138156"/>
            </a:xfrm>
            <a:custGeom>
              <a:rect b="b" l="l" r="r" t="t"/>
              <a:pathLst>
                <a:path extrusionOk="0" h="4064" w="7325">
                  <a:moveTo>
                    <a:pt x="473" y="1"/>
                  </a:moveTo>
                  <a:cubicBezTo>
                    <a:pt x="250" y="1"/>
                    <a:pt x="54" y="161"/>
                    <a:pt x="27" y="384"/>
                  </a:cubicBezTo>
                  <a:cubicBezTo>
                    <a:pt x="0" y="643"/>
                    <a:pt x="205" y="866"/>
                    <a:pt x="464" y="866"/>
                  </a:cubicBezTo>
                  <a:lnTo>
                    <a:pt x="1294" y="866"/>
                  </a:lnTo>
                  <a:cubicBezTo>
                    <a:pt x="1356" y="1205"/>
                    <a:pt x="1490" y="1526"/>
                    <a:pt x="1677" y="1803"/>
                  </a:cubicBezTo>
                  <a:lnTo>
                    <a:pt x="1097" y="2374"/>
                  </a:lnTo>
                  <a:cubicBezTo>
                    <a:pt x="946" y="2534"/>
                    <a:pt x="919" y="2784"/>
                    <a:pt x="1053" y="2963"/>
                  </a:cubicBezTo>
                  <a:cubicBezTo>
                    <a:pt x="1142" y="3070"/>
                    <a:pt x="1267" y="3132"/>
                    <a:pt x="1401" y="3132"/>
                  </a:cubicBezTo>
                  <a:cubicBezTo>
                    <a:pt x="1508" y="3132"/>
                    <a:pt x="1624" y="3088"/>
                    <a:pt x="1704" y="2998"/>
                  </a:cubicBezTo>
                  <a:lnTo>
                    <a:pt x="2293" y="2418"/>
                  </a:lnTo>
                  <a:cubicBezTo>
                    <a:pt x="2569" y="2606"/>
                    <a:pt x="2882" y="2740"/>
                    <a:pt x="3221" y="2802"/>
                  </a:cubicBezTo>
                  <a:lnTo>
                    <a:pt x="3221" y="3623"/>
                  </a:lnTo>
                  <a:cubicBezTo>
                    <a:pt x="3221" y="3846"/>
                    <a:pt x="3390" y="4042"/>
                    <a:pt x="3613" y="4060"/>
                  </a:cubicBezTo>
                  <a:cubicBezTo>
                    <a:pt x="3633" y="4063"/>
                    <a:pt x="3652" y="4064"/>
                    <a:pt x="3672" y="4064"/>
                  </a:cubicBezTo>
                  <a:cubicBezTo>
                    <a:pt x="3905" y="4064"/>
                    <a:pt x="4095" y="3871"/>
                    <a:pt x="4095" y="3632"/>
                  </a:cubicBezTo>
                  <a:lnTo>
                    <a:pt x="4095" y="2802"/>
                  </a:lnTo>
                  <a:cubicBezTo>
                    <a:pt x="4434" y="2740"/>
                    <a:pt x="4755" y="2606"/>
                    <a:pt x="5023" y="2418"/>
                  </a:cubicBezTo>
                  <a:lnTo>
                    <a:pt x="5611" y="2998"/>
                  </a:lnTo>
                  <a:cubicBezTo>
                    <a:pt x="5701" y="3088"/>
                    <a:pt x="5808" y="3132"/>
                    <a:pt x="5924" y="3132"/>
                  </a:cubicBezTo>
                  <a:cubicBezTo>
                    <a:pt x="6049" y="3132"/>
                    <a:pt x="6182" y="3070"/>
                    <a:pt x="6272" y="2963"/>
                  </a:cubicBezTo>
                  <a:cubicBezTo>
                    <a:pt x="6405" y="2784"/>
                    <a:pt x="6379" y="2534"/>
                    <a:pt x="6218" y="2374"/>
                  </a:cubicBezTo>
                  <a:lnTo>
                    <a:pt x="5647" y="1803"/>
                  </a:lnTo>
                  <a:cubicBezTo>
                    <a:pt x="5834" y="1526"/>
                    <a:pt x="5968" y="1205"/>
                    <a:pt x="6031" y="866"/>
                  </a:cubicBezTo>
                  <a:lnTo>
                    <a:pt x="6843" y="866"/>
                  </a:lnTo>
                  <a:cubicBezTo>
                    <a:pt x="7074" y="866"/>
                    <a:pt x="7271" y="706"/>
                    <a:pt x="7289" y="483"/>
                  </a:cubicBezTo>
                  <a:cubicBezTo>
                    <a:pt x="7324" y="224"/>
                    <a:pt x="7119" y="1"/>
                    <a:pt x="6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3"/>
            <p:cNvSpPr/>
            <p:nvPr/>
          </p:nvSpPr>
          <p:spPr>
            <a:xfrm>
              <a:off x="5651052" y="2437802"/>
              <a:ext cx="28862" cy="61905"/>
            </a:xfrm>
            <a:custGeom>
              <a:rect b="b" l="l" r="r" t="t"/>
              <a:pathLst>
                <a:path extrusionOk="0" h="1821" w="849">
                  <a:moveTo>
                    <a:pt x="429" y="0"/>
                  </a:moveTo>
                  <a:cubicBezTo>
                    <a:pt x="197" y="0"/>
                    <a:pt x="1" y="196"/>
                    <a:pt x="1" y="428"/>
                  </a:cubicBezTo>
                  <a:lnTo>
                    <a:pt x="1" y="1820"/>
                  </a:lnTo>
                  <a:lnTo>
                    <a:pt x="848" y="1820"/>
                  </a:lnTo>
                  <a:lnTo>
                    <a:pt x="848" y="428"/>
                  </a:lnTo>
                  <a:cubicBezTo>
                    <a:pt x="848" y="196"/>
                    <a:pt x="661" y="0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3"/>
            <p:cNvSpPr/>
            <p:nvPr/>
          </p:nvSpPr>
          <p:spPr>
            <a:xfrm>
              <a:off x="5486069" y="2336494"/>
              <a:ext cx="358817" cy="163210"/>
            </a:xfrm>
            <a:custGeom>
              <a:rect b="b" l="l" r="r" t="t"/>
              <a:pathLst>
                <a:path extrusionOk="0" h="4801" w="10555">
                  <a:moveTo>
                    <a:pt x="2615" y="1131"/>
                  </a:moveTo>
                  <a:cubicBezTo>
                    <a:pt x="2854" y="1131"/>
                    <a:pt x="3052" y="1327"/>
                    <a:pt x="3052" y="1571"/>
                  </a:cubicBezTo>
                  <a:lnTo>
                    <a:pt x="3052" y="1954"/>
                  </a:lnTo>
                  <a:cubicBezTo>
                    <a:pt x="3052" y="2198"/>
                    <a:pt x="2854" y="2394"/>
                    <a:pt x="2615" y="2394"/>
                  </a:cubicBezTo>
                  <a:cubicBezTo>
                    <a:pt x="2600" y="2394"/>
                    <a:pt x="2585" y="2393"/>
                    <a:pt x="2570" y="2391"/>
                  </a:cubicBezTo>
                  <a:cubicBezTo>
                    <a:pt x="2347" y="2365"/>
                    <a:pt x="2186" y="2168"/>
                    <a:pt x="2186" y="1945"/>
                  </a:cubicBezTo>
                  <a:lnTo>
                    <a:pt x="2186" y="1580"/>
                  </a:lnTo>
                  <a:cubicBezTo>
                    <a:pt x="2186" y="1357"/>
                    <a:pt x="2347" y="1160"/>
                    <a:pt x="2570" y="1134"/>
                  </a:cubicBezTo>
                  <a:cubicBezTo>
                    <a:pt x="2585" y="1132"/>
                    <a:pt x="2600" y="1131"/>
                    <a:pt x="2615" y="1131"/>
                  </a:cubicBezTo>
                  <a:close/>
                  <a:moveTo>
                    <a:pt x="7934" y="1131"/>
                  </a:moveTo>
                  <a:cubicBezTo>
                    <a:pt x="8180" y="1131"/>
                    <a:pt x="8377" y="1327"/>
                    <a:pt x="8377" y="1571"/>
                  </a:cubicBezTo>
                  <a:lnTo>
                    <a:pt x="8377" y="1954"/>
                  </a:lnTo>
                  <a:cubicBezTo>
                    <a:pt x="8377" y="2198"/>
                    <a:pt x="8180" y="2394"/>
                    <a:pt x="7934" y="2394"/>
                  </a:cubicBezTo>
                  <a:cubicBezTo>
                    <a:pt x="7918" y="2394"/>
                    <a:pt x="7903" y="2393"/>
                    <a:pt x="7887" y="2391"/>
                  </a:cubicBezTo>
                  <a:cubicBezTo>
                    <a:pt x="7664" y="2365"/>
                    <a:pt x="7503" y="2168"/>
                    <a:pt x="7503" y="1945"/>
                  </a:cubicBezTo>
                  <a:lnTo>
                    <a:pt x="7503" y="1580"/>
                  </a:lnTo>
                  <a:cubicBezTo>
                    <a:pt x="7503" y="1357"/>
                    <a:pt x="7664" y="1160"/>
                    <a:pt x="7887" y="1134"/>
                  </a:cubicBezTo>
                  <a:cubicBezTo>
                    <a:pt x="7903" y="1132"/>
                    <a:pt x="7918" y="1131"/>
                    <a:pt x="7934" y="1131"/>
                  </a:cubicBezTo>
                  <a:close/>
                  <a:moveTo>
                    <a:pt x="1" y="1"/>
                  </a:moveTo>
                  <a:lnTo>
                    <a:pt x="1" y="4800"/>
                  </a:lnTo>
                  <a:lnTo>
                    <a:pt x="3988" y="4800"/>
                  </a:lnTo>
                  <a:lnTo>
                    <a:pt x="3988" y="3426"/>
                  </a:lnTo>
                  <a:cubicBezTo>
                    <a:pt x="3988" y="2703"/>
                    <a:pt x="4562" y="2113"/>
                    <a:pt x="5276" y="2113"/>
                  </a:cubicBezTo>
                  <a:cubicBezTo>
                    <a:pt x="5301" y="2113"/>
                    <a:pt x="5327" y="2113"/>
                    <a:pt x="5353" y="2115"/>
                  </a:cubicBezTo>
                  <a:cubicBezTo>
                    <a:pt x="6031" y="2151"/>
                    <a:pt x="6575" y="2722"/>
                    <a:pt x="6575" y="3408"/>
                  </a:cubicBezTo>
                  <a:lnTo>
                    <a:pt x="6575" y="4800"/>
                  </a:lnTo>
                  <a:lnTo>
                    <a:pt x="10554" y="4800"/>
                  </a:lnTo>
                  <a:lnTo>
                    <a:pt x="105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3"/>
            <p:cNvSpPr/>
            <p:nvPr/>
          </p:nvSpPr>
          <p:spPr>
            <a:xfrm>
              <a:off x="5714454" y="2249464"/>
              <a:ext cx="38550" cy="46743"/>
            </a:xfrm>
            <a:custGeom>
              <a:rect b="b" l="l" r="r" t="t"/>
              <a:pathLst>
                <a:path extrusionOk="0" h="1375" w="1134">
                  <a:moveTo>
                    <a:pt x="0" y="0"/>
                  </a:moveTo>
                  <a:lnTo>
                    <a:pt x="0" y="1374"/>
                  </a:lnTo>
                  <a:lnTo>
                    <a:pt x="1133" y="137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63"/>
            <p:cNvSpPr/>
            <p:nvPr/>
          </p:nvSpPr>
          <p:spPr>
            <a:xfrm>
              <a:off x="5646190" y="2249464"/>
              <a:ext cx="38550" cy="46743"/>
            </a:xfrm>
            <a:custGeom>
              <a:rect b="b" l="l" r="r" t="t"/>
              <a:pathLst>
                <a:path extrusionOk="0" h="1375" w="1134">
                  <a:moveTo>
                    <a:pt x="1" y="0"/>
                  </a:moveTo>
                  <a:lnTo>
                    <a:pt x="1" y="1374"/>
                  </a:lnTo>
                  <a:lnTo>
                    <a:pt x="1134" y="1374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3"/>
            <p:cNvSpPr/>
            <p:nvPr/>
          </p:nvSpPr>
          <p:spPr>
            <a:xfrm>
              <a:off x="5646190" y="2181506"/>
              <a:ext cx="38550" cy="38550"/>
            </a:xfrm>
            <a:custGeom>
              <a:rect b="b" l="l" r="r" t="t"/>
              <a:pathLst>
                <a:path extrusionOk="0" h="1134" w="1134">
                  <a:moveTo>
                    <a:pt x="1" y="1"/>
                  </a:moveTo>
                  <a:lnTo>
                    <a:pt x="1" y="1134"/>
                  </a:lnTo>
                  <a:lnTo>
                    <a:pt x="1134" y="1134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3"/>
            <p:cNvSpPr/>
            <p:nvPr/>
          </p:nvSpPr>
          <p:spPr>
            <a:xfrm>
              <a:off x="5510036" y="2249464"/>
              <a:ext cx="38550" cy="46743"/>
            </a:xfrm>
            <a:custGeom>
              <a:rect b="b" l="l" r="r" t="t"/>
              <a:pathLst>
                <a:path extrusionOk="0" h="1375" w="1134">
                  <a:moveTo>
                    <a:pt x="0" y="0"/>
                  </a:moveTo>
                  <a:lnTo>
                    <a:pt x="0" y="1374"/>
                  </a:lnTo>
                  <a:lnTo>
                    <a:pt x="1133" y="137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3"/>
            <p:cNvSpPr/>
            <p:nvPr/>
          </p:nvSpPr>
          <p:spPr>
            <a:xfrm>
              <a:off x="5577960" y="2181506"/>
              <a:ext cx="38550" cy="38550"/>
            </a:xfrm>
            <a:custGeom>
              <a:rect b="b" l="l" r="r" t="t"/>
              <a:pathLst>
                <a:path extrusionOk="0" h="1134" w="1134">
                  <a:moveTo>
                    <a:pt x="1" y="1"/>
                  </a:moveTo>
                  <a:lnTo>
                    <a:pt x="1" y="1134"/>
                  </a:lnTo>
                  <a:lnTo>
                    <a:pt x="1134" y="1134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63"/>
            <p:cNvSpPr/>
            <p:nvPr/>
          </p:nvSpPr>
          <p:spPr>
            <a:xfrm>
              <a:off x="5510036" y="2181506"/>
              <a:ext cx="38550" cy="38550"/>
            </a:xfrm>
            <a:custGeom>
              <a:rect b="b" l="l" r="r" t="t"/>
              <a:pathLst>
                <a:path extrusionOk="0" h="1134" w="1134">
                  <a:moveTo>
                    <a:pt x="0" y="1"/>
                  </a:moveTo>
                  <a:lnTo>
                    <a:pt x="0" y="1134"/>
                  </a:lnTo>
                  <a:lnTo>
                    <a:pt x="1133" y="1134"/>
                  </a:lnTo>
                  <a:lnTo>
                    <a:pt x="11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3"/>
            <p:cNvSpPr/>
            <p:nvPr/>
          </p:nvSpPr>
          <p:spPr>
            <a:xfrm>
              <a:off x="5577960" y="2249464"/>
              <a:ext cx="38550" cy="46743"/>
            </a:xfrm>
            <a:custGeom>
              <a:rect b="b" l="l" r="r" t="t"/>
              <a:pathLst>
                <a:path extrusionOk="0" h="1375" w="1134">
                  <a:moveTo>
                    <a:pt x="1" y="0"/>
                  </a:moveTo>
                  <a:lnTo>
                    <a:pt x="1" y="1374"/>
                  </a:lnTo>
                  <a:lnTo>
                    <a:pt x="1134" y="1374"/>
                  </a:lnTo>
                  <a:lnTo>
                    <a:pt x="11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3"/>
            <p:cNvSpPr/>
            <p:nvPr/>
          </p:nvSpPr>
          <p:spPr>
            <a:xfrm>
              <a:off x="5783602" y="2181506"/>
              <a:ext cx="38550" cy="38550"/>
            </a:xfrm>
            <a:custGeom>
              <a:rect b="b" l="l" r="r" t="t"/>
              <a:pathLst>
                <a:path extrusionOk="0" h="1134" w="1134">
                  <a:moveTo>
                    <a:pt x="0" y="1"/>
                  </a:moveTo>
                  <a:lnTo>
                    <a:pt x="0" y="1134"/>
                  </a:lnTo>
                  <a:lnTo>
                    <a:pt x="1133" y="1134"/>
                  </a:lnTo>
                  <a:lnTo>
                    <a:pt x="11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63"/>
            <p:cNvSpPr/>
            <p:nvPr/>
          </p:nvSpPr>
          <p:spPr>
            <a:xfrm>
              <a:off x="5714454" y="2181506"/>
              <a:ext cx="38550" cy="38550"/>
            </a:xfrm>
            <a:custGeom>
              <a:rect b="b" l="l" r="r" t="t"/>
              <a:pathLst>
                <a:path extrusionOk="0" h="1134" w="1134">
                  <a:moveTo>
                    <a:pt x="0" y="1"/>
                  </a:moveTo>
                  <a:lnTo>
                    <a:pt x="0" y="1134"/>
                  </a:lnTo>
                  <a:lnTo>
                    <a:pt x="1133" y="1134"/>
                  </a:lnTo>
                  <a:lnTo>
                    <a:pt x="11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63"/>
            <p:cNvSpPr/>
            <p:nvPr/>
          </p:nvSpPr>
          <p:spPr>
            <a:xfrm>
              <a:off x="5851832" y="2181506"/>
              <a:ext cx="36409" cy="38550"/>
            </a:xfrm>
            <a:custGeom>
              <a:rect b="b" l="l" r="r" t="t"/>
              <a:pathLst>
                <a:path extrusionOk="0" h="1134" w="1071">
                  <a:moveTo>
                    <a:pt x="0" y="1"/>
                  </a:moveTo>
                  <a:lnTo>
                    <a:pt x="0" y="1134"/>
                  </a:lnTo>
                  <a:lnTo>
                    <a:pt x="1071" y="1134"/>
                  </a:lnTo>
                  <a:lnTo>
                    <a:pt x="1071" y="429"/>
                  </a:lnTo>
                  <a:cubicBezTo>
                    <a:pt x="1071" y="188"/>
                    <a:pt x="875" y="1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63"/>
            <p:cNvSpPr/>
            <p:nvPr/>
          </p:nvSpPr>
          <p:spPr>
            <a:xfrm>
              <a:off x="5443608" y="2249464"/>
              <a:ext cx="36749" cy="46743"/>
            </a:xfrm>
            <a:custGeom>
              <a:rect b="b" l="l" r="r" t="t"/>
              <a:pathLst>
                <a:path extrusionOk="0" h="1375" w="1081">
                  <a:moveTo>
                    <a:pt x="1" y="0"/>
                  </a:moveTo>
                  <a:lnTo>
                    <a:pt x="1" y="928"/>
                  </a:lnTo>
                  <a:cubicBezTo>
                    <a:pt x="1" y="1178"/>
                    <a:pt x="197" y="1374"/>
                    <a:pt x="438" y="1374"/>
                  </a:cubicBezTo>
                  <a:lnTo>
                    <a:pt x="1080" y="1374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63"/>
            <p:cNvSpPr/>
            <p:nvPr/>
          </p:nvSpPr>
          <p:spPr>
            <a:xfrm>
              <a:off x="5443608" y="2181506"/>
              <a:ext cx="36749" cy="38550"/>
            </a:xfrm>
            <a:custGeom>
              <a:rect b="b" l="l" r="r" t="t"/>
              <a:pathLst>
                <a:path extrusionOk="0" h="1134" w="1081">
                  <a:moveTo>
                    <a:pt x="438" y="1"/>
                  </a:moveTo>
                  <a:cubicBezTo>
                    <a:pt x="197" y="1"/>
                    <a:pt x="1" y="188"/>
                    <a:pt x="1" y="429"/>
                  </a:cubicBezTo>
                  <a:lnTo>
                    <a:pt x="1" y="1134"/>
                  </a:lnTo>
                  <a:lnTo>
                    <a:pt x="1080" y="1134"/>
                  </a:lnTo>
                  <a:lnTo>
                    <a:pt x="10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3"/>
            <p:cNvSpPr/>
            <p:nvPr/>
          </p:nvSpPr>
          <p:spPr>
            <a:xfrm>
              <a:off x="5783602" y="2249464"/>
              <a:ext cx="38550" cy="46743"/>
            </a:xfrm>
            <a:custGeom>
              <a:rect b="b" l="l" r="r" t="t"/>
              <a:pathLst>
                <a:path extrusionOk="0" h="1375" w="1134">
                  <a:moveTo>
                    <a:pt x="0" y="0"/>
                  </a:moveTo>
                  <a:lnTo>
                    <a:pt x="0" y="1374"/>
                  </a:lnTo>
                  <a:lnTo>
                    <a:pt x="1133" y="137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3"/>
            <p:cNvSpPr/>
            <p:nvPr/>
          </p:nvSpPr>
          <p:spPr>
            <a:xfrm>
              <a:off x="5851832" y="2249464"/>
              <a:ext cx="36409" cy="46743"/>
            </a:xfrm>
            <a:custGeom>
              <a:rect b="b" l="l" r="r" t="t"/>
              <a:pathLst>
                <a:path extrusionOk="0" h="1375" w="1071">
                  <a:moveTo>
                    <a:pt x="0" y="0"/>
                  </a:moveTo>
                  <a:lnTo>
                    <a:pt x="0" y="1374"/>
                  </a:lnTo>
                  <a:lnTo>
                    <a:pt x="634" y="1374"/>
                  </a:lnTo>
                  <a:cubicBezTo>
                    <a:pt x="875" y="1374"/>
                    <a:pt x="1071" y="1178"/>
                    <a:pt x="1071" y="937"/>
                  </a:cubicBezTo>
                  <a:lnTo>
                    <a:pt x="1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63"/>
          <p:cNvGrpSpPr/>
          <p:nvPr/>
        </p:nvGrpSpPr>
        <p:grpSpPr>
          <a:xfrm>
            <a:off x="7453353" y="1897440"/>
            <a:ext cx="393775" cy="390574"/>
            <a:chOff x="3223292" y="3930434"/>
            <a:chExt cx="510138" cy="505991"/>
          </a:xfrm>
        </p:grpSpPr>
        <p:sp>
          <p:nvSpPr>
            <p:cNvPr id="767" name="Google Shape;767;p63"/>
            <p:cNvSpPr/>
            <p:nvPr/>
          </p:nvSpPr>
          <p:spPr>
            <a:xfrm>
              <a:off x="3253004" y="3930434"/>
              <a:ext cx="198089" cy="221205"/>
            </a:xfrm>
            <a:custGeom>
              <a:rect b="b" l="l" r="r" t="t"/>
              <a:pathLst>
                <a:path extrusionOk="0" h="6507" w="5827">
                  <a:moveTo>
                    <a:pt x="3763" y="1"/>
                  </a:moveTo>
                  <a:cubicBezTo>
                    <a:pt x="3606" y="1"/>
                    <a:pt x="3454" y="85"/>
                    <a:pt x="3373" y="235"/>
                  </a:cubicBezTo>
                  <a:cubicBezTo>
                    <a:pt x="3266" y="449"/>
                    <a:pt x="3346" y="708"/>
                    <a:pt x="3560" y="824"/>
                  </a:cubicBezTo>
                  <a:lnTo>
                    <a:pt x="4203" y="1154"/>
                  </a:lnTo>
                  <a:cubicBezTo>
                    <a:pt x="3212" y="1538"/>
                    <a:pt x="2329" y="2144"/>
                    <a:pt x="1624" y="2929"/>
                  </a:cubicBezTo>
                  <a:cubicBezTo>
                    <a:pt x="848" y="3786"/>
                    <a:pt x="304" y="4839"/>
                    <a:pt x="54" y="5972"/>
                  </a:cubicBezTo>
                  <a:cubicBezTo>
                    <a:pt x="1" y="6212"/>
                    <a:pt x="153" y="6444"/>
                    <a:pt x="384" y="6498"/>
                  </a:cubicBezTo>
                  <a:cubicBezTo>
                    <a:pt x="420" y="6498"/>
                    <a:pt x="447" y="6507"/>
                    <a:pt x="483" y="6507"/>
                  </a:cubicBezTo>
                  <a:cubicBezTo>
                    <a:pt x="679" y="6507"/>
                    <a:pt x="857" y="6364"/>
                    <a:pt x="902" y="6168"/>
                  </a:cubicBezTo>
                  <a:cubicBezTo>
                    <a:pt x="1125" y="5178"/>
                    <a:pt x="1598" y="4259"/>
                    <a:pt x="2276" y="3509"/>
                  </a:cubicBezTo>
                  <a:cubicBezTo>
                    <a:pt x="2873" y="2840"/>
                    <a:pt x="3623" y="2323"/>
                    <a:pt x="4461" y="1993"/>
                  </a:cubicBezTo>
                  <a:lnTo>
                    <a:pt x="4461" y="1993"/>
                  </a:lnTo>
                  <a:lnTo>
                    <a:pt x="4131" y="2635"/>
                  </a:lnTo>
                  <a:cubicBezTo>
                    <a:pt x="4015" y="2840"/>
                    <a:pt x="4096" y="3108"/>
                    <a:pt x="4310" y="3215"/>
                  </a:cubicBezTo>
                  <a:cubicBezTo>
                    <a:pt x="4372" y="3251"/>
                    <a:pt x="4444" y="3268"/>
                    <a:pt x="4515" y="3268"/>
                  </a:cubicBezTo>
                  <a:cubicBezTo>
                    <a:pt x="4667" y="3268"/>
                    <a:pt x="4818" y="3179"/>
                    <a:pt x="4899" y="3037"/>
                  </a:cubicBezTo>
                  <a:lnTo>
                    <a:pt x="5719" y="1457"/>
                  </a:lnTo>
                  <a:cubicBezTo>
                    <a:pt x="5826" y="1243"/>
                    <a:pt x="5746" y="985"/>
                    <a:pt x="5532" y="869"/>
                  </a:cubicBezTo>
                  <a:lnTo>
                    <a:pt x="3962" y="48"/>
                  </a:lnTo>
                  <a:cubicBezTo>
                    <a:pt x="3898" y="16"/>
                    <a:pt x="3830" y="1"/>
                    <a:pt x="3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3"/>
            <p:cNvSpPr/>
            <p:nvPr/>
          </p:nvSpPr>
          <p:spPr>
            <a:xfrm>
              <a:off x="3504745" y="4215254"/>
              <a:ext cx="198361" cy="221171"/>
            </a:xfrm>
            <a:custGeom>
              <a:rect b="b" l="l" r="r" t="t"/>
              <a:pathLst>
                <a:path extrusionOk="0" h="6506" w="5835">
                  <a:moveTo>
                    <a:pt x="5354" y="0"/>
                  </a:moveTo>
                  <a:cubicBezTo>
                    <a:pt x="5150" y="0"/>
                    <a:pt x="4971" y="141"/>
                    <a:pt x="4925" y="341"/>
                  </a:cubicBezTo>
                  <a:cubicBezTo>
                    <a:pt x="4711" y="1331"/>
                    <a:pt x="4238" y="2250"/>
                    <a:pt x="3560" y="3000"/>
                  </a:cubicBezTo>
                  <a:cubicBezTo>
                    <a:pt x="2962" y="3669"/>
                    <a:pt x="2204" y="4186"/>
                    <a:pt x="1374" y="4516"/>
                  </a:cubicBezTo>
                  <a:lnTo>
                    <a:pt x="1704" y="3874"/>
                  </a:lnTo>
                  <a:cubicBezTo>
                    <a:pt x="1820" y="3660"/>
                    <a:pt x="1731" y="3401"/>
                    <a:pt x="1517" y="3285"/>
                  </a:cubicBezTo>
                  <a:cubicBezTo>
                    <a:pt x="1453" y="3253"/>
                    <a:pt x="1385" y="3238"/>
                    <a:pt x="1318" y="3238"/>
                  </a:cubicBezTo>
                  <a:cubicBezTo>
                    <a:pt x="1161" y="3238"/>
                    <a:pt x="1009" y="3322"/>
                    <a:pt x="928" y="3472"/>
                  </a:cubicBezTo>
                  <a:lnTo>
                    <a:pt x="116" y="5043"/>
                  </a:lnTo>
                  <a:cubicBezTo>
                    <a:pt x="0" y="5257"/>
                    <a:pt x="81" y="5524"/>
                    <a:pt x="295" y="5631"/>
                  </a:cubicBezTo>
                  <a:lnTo>
                    <a:pt x="1874" y="6452"/>
                  </a:lnTo>
                  <a:cubicBezTo>
                    <a:pt x="1936" y="6488"/>
                    <a:pt x="1999" y="6506"/>
                    <a:pt x="2070" y="6506"/>
                  </a:cubicBezTo>
                  <a:cubicBezTo>
                    <a:pt x="2231" y="6506"/>
                    <a:pt x="2382" y="6416"/>
                    <a:pt x="2454" y="6274"/>
                  </a:cubicBezTo>
                  <a:cubicBezTo>
                    <a:pt x="2570" y="6060"/>
                    <a:pt x="2489" y="5792"/>
                    <a:pt x="2275" y="5685"/>
                  </a:cubicBezTo>
                  <a:lnTo>
                    <a:pt x="1633" y="5346"/>
                  </a:lnTo>
                  <a:cubicBezTo>
                    <a:pt x="2623" y="4971"/>
                    <a:pt x="3506" y="4365"/>
                    <a:pt x="4211" y="3580"/>
                  </a:cubicBezTo>
                  <a:cubicBezTo>
                    <a:pt x="4987" y="2723"/>
                    <a:pt x="5522" y="1661"/>
                    <a:pt x="5781" y="529"/>
                  </a:cubicBezTo>
                  <a:cubicBezTo>
                    <a:pt x="5835" y="297"/>
                    <a:pt x="5683" y="65"/>
                    <a:pt x="5451" y="11"/>
                  </a:cubicBezTo>
                  <a:cubicBezTo>
                    <a:pt x="5418" y="4"/>
                    <a:pt x="5386" y="0"/>
                    <a:pt x="5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3"/>
            <p:cNvSpPr/>
            <p:nvPr/>
          </p:nvSpPr>
          <p:spPr>
            <a:xfrm>
              <a:off x="3223292" y="4212194"/>
              <a:ext cx="224775" cy="195131"/>
            </a:xfrm>
            <a:custGeom>
              <a:rect b="b" l="l" r="r" t="t"/>
              <a:pathLst>
                <a:path extrusionOk="0" h="5740" w="6612">
                  <a:moveTo>
                    <a:pt x="1326" y="0"/>
                  </a:moveTo>
                  <a:cubicBezTo>
                    <a:pt x="1167" y="0"/>
                    <a:pt x="1012" y="85"/>
                    <a:pt x="937" y="235"/>
                  </a:cubicBezTo>
                  <a:lnTo>
                    <a:pt x="117" y="1805"/>
                  </a:lnTo>
                  <a:cubicBezTo>
                    <a:pt x="1" y="2019"/>
                    <a:pt x="90" y="2287"/>
                    <a:pt x="304" y="2394"/>
                  </a:cubicBezTo>
                  <a:cubicBezTo>
                    <a:pt x="366" y="2429"/>
                    <a:pt x="429" y="2438"/>
                    <a:pt x="500" y="2438"/>
                  </a:cubicBezTo>
                  <a:cubicBezTo>
                    <a:pt x="661" y="2438"/>
                    <a:pt x="812" y="2358"/>
                    <a:pt x="884" y="2206"/>
                  </a:cubicBezTo>
                  <a:lnTo>
                    <a:pt x="1223" y="1573"/>
                  </a:lnTo>
                  <a:cubicBezTo>
                    <a:pt x="1597" y="2554"/>
                    <a:pt x="2204" y="3438"/>
                    <a:pt x="2989" y="4151"/>
                  </a:cubicBezTo>
                  <a:cubicBezTo>
                    <a:pt x="3846" y="4927"/>
                    <a:pt x="4898" y="5472"/>
                    <a:pt x="6031" y="5730"/>
                  </a:cubicBezTo>
                  <a:cubicBezTo>
                    <a:pt x="6067" y="5730"/>
                    <a:pt x="6094" y="5739"/>
                    <a:pt x="6129" y="5739"/>
                  </a:cubicBezTo>
                  <a:cubicBezTo>
                    <a:pt x="6326" y="5739"/>
                    <a:pt x="6513" y="5596"/>
                    <a:pt x="6558" y="5400"/>
                  </a:cubicBezTo>
                  <a:cubicBezTo>
                    <a:pt x="6611" y="5159"/>
                    <a:pt x="6459" y="4927"/>
                    <a:pt x="6227" y="4874"/>
                  </a:cubicBezTo>
                  <a:cubicBezTo>
                    <a:pt x="5237" y="4651"/>
                    <a:pt x="4318" y="4178"/>
                    <a:pt x="3569" y="3500"/>
                  </a:cubicBezTo>
                  <a:cubicBezTo>
                    <a:pt x="2900" y="2902"/>
                    <a:pt x="2383" y="2144"/>
                    <a:pt x="2052" y="1305"/>
                  </a:cubicBezTo>
                  <a:lnTo>
                    <a:pt x="2052" y="1305"/>
                  </a:lnTo>
                  <a:lnTo>
                    <a:pt x="2686" y="1644"/>
                  </a:lnTo>
                  <a:cubicBezTo>
                    <a:pt x="2750" y="1676"/>
                    <a:pt x="2818" y="1692"/>
                    <a:pt x="2886" y="1692"/>
                  </a:cubicBezTo>
                  <a:cubicBezTo>
                    <a:pt x="3045" y="1692"/>
                    <a:pt x="3200" y="1607"/>
                    <a:pt x="3275" y="1457"/>
                  </a:cubicBezTo>
                  <a:cubicBezTo>
                    <a:pt x="3391" y="1243"/>
                    <a:pt x="3310" y="984"/>
                    <a:pt x="3096" y="868"/>
                  </a:cubicBezTo>
                  <a:lnTo>
                    <a:pt x="1526" y="48"/>
                  </a:lnTo>
                  <a:cubicBezTo>
                    <a:pt x="1462" y="16"/>
                    <a:pt x="1394" y="0"/>
                    <a:pt x="13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3"/>
            <p:cNvSpPr/>
            <p:nvPr/>
          </p:nvSpPr>
          <p:spPr>
            <a:xfrm>
              <a:off x="3508077" y="3959569"/>
              <a:ext cx="225353" cy="195641"/>
            </a:xfrm>
            <a:custGeom>
              <a:rect b="b" l="l" r="r" t="t"/>
              <a:pathLst>
                <a:path extrusionOk="0" h="5755" w="6629">
                  <a:moveTo>
                    <a:pt x="483" y="1"/>
                  </a:moveTo>
                  <a:cubicBezTo>
                    <a:pt x="280" y="1"/>
                    <a:pt x="100" y="141"/>
                    <a:pt x="54" y="342"/>
                  </a:cubicBezTo>
                  <a:cubicBezTo>
                    <a:pt x="0" y="574"/>
                    <a:pt x="152" y="815"/>
                    <a:pt x="384" y="868"/>
                  </a:cubicBezTo>
                  <a:cubicBezTo>
                    <a:pt x="1374" y="1082"/>
                    <a:pt x="2284" y="1564"/>
                    <a:pt x="3034" y="2242"/>
                  </a:cubicBezTo>
                  <a:cubicBezTo>
                    <a:pt x="3712" y="2849"/>
                    <a:pt x="4229" y="3598"/>
                    <a:pt x="4559" y="4445"/>
                  </a:cubicBezTo>
                  <a:lnTo>
                    <a:pt x="3881" y="4089"/>
                  </a:lnTo>
                  <a:cubicBezTo>
                    <a:pt x="3817" y="4057"/>
                    <a:pt x="3749" y="4041"/>
                    <a:pt x="3682" y="4041"/>
                  </a:cubicBezTo>
                  <a:cubicBezTo>
                    <a:pt x="3525" y="4041"/>
                    <a:pt x="3374" y="4126"/>
                    <a:pt x="3292" y="4276"/>
                  </a:cubicBezTo>
                  <a:cubicBezTo>
                    <a:pt x="3185" y="4490"/>
                    <a:pt x="3266" y="4749"/>
                    <a:pt x="3480" y="4865"/>
                  </a:cubicBezTo>
                  <a:lnTo>
                    <a:pt x="5094" y="5703"/>
                  </a:lnTo>
                  <a:cubicBezTo>
                    <a:pt x="5156" y="5738"/>
                    <a:pt x="5223" y="5754"/>
                    <a:pt x="5290" y="5754"/>
                  </a:cubicBezTo>
                  <a:cubicBezTo>
                    <a:pt x="5447" y="5754"/>
                    <a:pt x="5602" y="5666"/>
                    <a:pt x="5683" y="5516"/>
                  </a:cubicBezTo>
                  <a:lnTo>
                    <a:pt x="6522" y="3910"/>
                  </a:lnTo>
                  <a:cubicBezTo>
                    <a:pt x="6629" y="3696"/>
                    <a:pt x="6549" y="3428"/>
                    <a:pt x="6334" y="3321"/>
                  </a:cubicBezTo>
                  <a:cubicBezTo>
                    <a:pt x="6270" y="3287"/>
                    <a:pt x="6202" y="3270"/>
                    <a:pt x="6135" y="3270"/>
                  </a:cubicBezTo>
                  <a:cubicBezTo>
                    <a:pt x="5978" y="3270"/>
                    <a:pt x="5827" y="3359"/>
                    <a:pt x="5746" y="3509"/>
                  </a:cubicBezTo>
                  <a:lnTo>
                    <a:pt x="5398" y="4178"/>
                  </a:lnTo>
                  <a:cubicBezTo>
                    <a:pt x="5014" y="3188"/>
                    <a:pt x="4407" y="2304"/>
                    <a:pt x="3622" y="1591"/>
                  </a:cubicBezTo>
                  <a:cubicBezTo>
                    <a:pt x="2757" y="815"/>
                    <a:pt x="1704" y="270"/>
                    <a:pt x="580" y="12"/>
                  </a:cubicBezTo>
                  <a:cubicBezTo>
                    <a:pt x="548" y="4"/>
                    <a:pt x="515" y="1"/>
                    <a:pt x="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3"/>
            <p:cNvSpPr/>
            <p:nvPr/>
          </p:nvSpPr>
          <p:spPr>
            <a:xfrm>
              <a:off x="3386779" y="4057376"/>
              <a:ext cx="183131" cy="252073"/>
            </a:xfrm>
            <a:custGeom>
              <a:rect b="b" l="l" r="r" t="t"/>
              <a:pathLst>
                <a:path extrusionOk="0" h="7415" w="5387">
                  <a:moveTo>
                    <a:pt x="2565" y="1"/>
                  </a:moveTo>
                  <a:cubicBezTo>
                    <a:pt x="2513" y="1"/>
                    <a:pt x="2458" y="27"/>
                    <a:pt x="2427" y="88"/>
                  </a:cubicBezTo>
                  <a:lnTo>
                    <a:pt x="62" y="4450"/>
                  </a:lnTo>
                  <a:cubicBezTo>
                    <a:pt x="0" y="4557"/>
                    <a:pt x="80" y="4682"/>
                    <a:pt x="196" y="4691"/>
                  </a:cubicBezTo>
                  <a:lnTo>
                    <a:pt x="2730" y="4691"/>
                  </a:lnTo>
                  <a:lnTo>
                    <a:pt x="2730" y="7260"/>
                  </a:lnTo>
                  <a:cubicBezTo>
                    <a:pt x="2730" y="7356"/>
                    <a:pt x="2810" y="7414"/>
                    <a:pt x="2892" y="7414"/>
                  </a:cubicBezTo>
                  <a:cubicBezTo>
                    <a:pt x="2946" y="7414"/>
                    <a:pt x="3001" y="7389"/>
                    <a:pt x="3033" y="7331"/>
                  </a:cubicBezTo>
                  <a:lnTo>
                    <a:pt x="5335" y="2969"/>
                  </a:lnTo>
                  <a:cubicBezTo>
                    <a:pt x="5387" y="2866"/>
                    <a:pt x="5322" y="2746"/>
                    <a:pt x="5205" y="2746"/>
                  </a:cubicBezTo>
                  <a:cubicBezTo>
                    <a:pt x="5201" y="2746"/>
                    <a:pt x="5196" y="2746"/>
                    <a:pt x="5192" y="2746"/>
                  </a:cubicBezTo>
                  <a:lnTo>
                    <a:pt x="2703" y="2746"/>
                  </a:lnTo>
                  <a:lnTo>
                    <a:pt x="2703" y="159"/>
                  </a:lnTo>
                  <a:cubicBezTo>
                    <a:pt x="2719" y="62"/>
                    <a:pt x="2645" y="1"/>
                    <a:pt x="2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" name="Google Shape;772;p63"/>
          <p:cNvGrpSpPr/>
          <p:nvPr/>
        </p:nvGrpSpPr>
        <p:grpSpPr>
          <a:xfrm>
            <a:off x="5913898" y="1897493"/>
            <a:ext cx="392857" cy="390417"/>
            <a:chOff x="4682980" y="2639263"/>
            <a:chExt cx="508948" cy="505787"/>
          </a:xfrm>
        </p:grpSpPr>
        <p:sp>
          <p:nvSpPr>
            <p:cNvPr id="773" name="Google Shape;773;p63"/>
            <p:cNvSpPr/>
            <p:nvPr/>
          </p:nvSpPr>
          <p:spPr>
            <a:xfrm>
              <a:off x="4711503" y="2639263"/>
              <a:ext cx="198055" cy="221035"/>
            </a:xfrm>
            <a:custGeom>
              <a:rect b="b" l="l" r="r" t="t"/>
              <a:pathLst>
                <a:path extrusionOk="0" h="6502" w="5826">
                  <a:moveTo>
                    <a:pt x="3760" y="0"/>
                  </a:moveTo>
                  <a:cubicBezTo>
                    <a:pt x="3601" y="0"/>
                    <a:pt x="3447" y="89"/>
                    <a:pt x="3372" y="239"/>
                  </a:cubicBezTo>
                  <a:cubicBezTo>
                    <a:pt x="3256" y="444"/>
                    <a:pt x="3346" y="711"/>
                    <a:pt x="3560" y="819"/>
                  </a:cubicBezTo>
                  <a:lnTo>
                    <a:pt x="4193" y="1158"/>
                  </a:lnTo>
                  <a:cubicBezTo>
                    <a:pt x="3212" y="1532"/>
                    <a:pt x="2329" y="2139"/>
                    <a:pt x="1624" y="2924"/>
                  </a:cubicBezTo>
                  <a:cubicBezTo>
                    <a:pt x="848" y="3789"/>
                    <a:pt x="303" y="4842"/>
                    <a:pt x="54" y="5975"/>
                  </a:cubicBezTo>
                  <a:cubicBezTo>
                    <a:pt x="0" y="6207"/>
                    <a:pt x="143" y="6439"/>
                    <a:pt x="384" y="6492"/>
                  </a:cubicBezTo>
                  <a:cubicBezTo>
                    <a:pt x="411" y="6501"/>
                    <a:pt x="446" y="6501"/>
                    <a:pt x="473" y="6501"/>
                  </a:cubicBezTo>
                  <a:cubicBezTo>
                    <a:pt x="678" y="6501"/>
                    <a:pt x="857" y="6367"/>
                    <a:pt x="901" y="6162"/>
                  </a:cubicBezTo>
                  <a:cubicBezTo>
                    <a:pt x="1124" y="5181"/>
                    <a:pt x="1597" y="4262"/>
                    <a:pt x="2266" y="3504"/>
                  </a:cubicBezTo>
                  <a:cubicBezTo>
                    <a:pt x="2873" y="2844"/>
                    <a:pt x="3622" y="2326"/>
                    <a:pt x="4452" y="1987"/>
                  </a:cubicBezTo>
                  <a:lnTo>
                    <a:pt x="4452" y="1987"/>
                  </a:lnTo>
                  <a:lnTo>
                    <a:pt x="4122" y="2629"/>
                  </a:lnTo>
                  <a:cubicBezTo>
                    <a:pt x="4015" y="2844"/>
                    <a:pt x="4095" y="3102"/>
                    <a:pt x="4309" y="3218"/>
                  </a:cubicBezTo>
                  <a:cubicBezTo>
                    <a:pt x="4371" y="3254"/>
                    <a:pt x="4443" y="3263"/>
                    <a:pt x="4505" y="3263"/>
                  </a:cubicBezTo>
                  <a:cubicBezTo>
                    <a:pt x="4666" y="3263"/>
                    <a:pt x="4818" y="3183"/>
                    <a:pt x="4898" y="3031"/>
                  </a:cubicBezTo>
                  <a:lnTo>
                    <a:pt x="5719" y="1461"/>
                  </a:lnTo>
                  <a:cubicBezTo>
                    <a:pt x="5826" y="1247"/>
                    <a:pt x="5745" y="988"/>
                    <a:pt x="5531" y="872"/>
                  </a:cubicBezTo>
                  <a:lnTo>
                    <a:pt x="3961" y="51"/>
                  </a:lnTo>
                  <a:cubicBezTo>
                    <a:pt x="3897" y="16"/>
                    <a:pt x="3828" y="0"/>
                    <a:pt x="3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3"/>
            <p:cNvSpPr/>
            <p:nvPr/>
          </p:nvSpPr>
          <p:spPr>
            <a:xfrm>
              <a:off x="4963210" y="2924184"/>
              <a:ext cx="198089" cy="220866"/>
            </a:xfrm>
            <a:custGeom>
              <a:rect b="b" l="l" r="r" t="t"/>
              <a:pathLst>
                <a:path extrusionOk="0" h="6497" w="5827">
                  <a:moveTo>
                    <a:pt x="5345" y="0"/>
                  </a:moveTo>
                  <a:cubicBezTo>
                    <a:pt x="5149" y="0"/>
                    <a:pt x="4971" y="135"/>
                    <a:pt x="4925" y="342"/>
                  </a:cubicBezTo>
                  <a:cubicBezTo>
                    <a:pt x="4702" y="1323"/>
                    <a:pt x="4229" y="2242"/>
                    <a:pt x="3560" y="2991"/>
                  </a:cubicBezTo>
                  <a:cubicBezTo>
                    <a:pt x="2954" y="3660"/>
                    <a:pt x="2204" y="4178"/>
                    <a:pt x="1366" y="4508"/>
                  </a:cubicBezTo>
                  <a:lnTo>
                    <a:pt x="1705" y="3874"/>
                  </a:lnTo>
                  <a:cubicBezTo>
                    <a:pt x="1812" y="3660"/>
                    <a:pt x="1731" y="3392"/>
                    <a:pt x="1517" y="3285"/>
                  </a:cubicBezTo>
                  <a:cubicBezTo>
                    <a:pt x="1453" y="3251"/>
                    <a:pt x="1385" y="3234"/>
                    <a:pt x="1317" y="3234"/>
                  </a:cubicBezTo>
                  <a:cubicBezTo>
                    <a:pt x="1161" y="3234"/>
                    <a:pt x="1010" y="3323"/>
                    <a:pt x="928" y="3473"/>
                  </a:cubicBezTo>
                  <a:lnTo>
                    <a:pt x="108" y="5043"/>
                  </a:lnTo>
                  <a:cubicBezTo>
                    <a:pt x="1" y="5257"/>
                    <a:pt x="81" y="5516"/>
                    <a:pt x="295" y="5632"/>
                  </a:cubicBezTo>
                  <a:lnTo>
                    <a:pt x="1865" y="6452"/>
                  </a:lnTo>
                  <a:cubicBezTo>
                    <a:pt x="1928" y="6488"/>
                    <a:pt x="1999" y="6497"/>
                    <a:pt x="2070" y="6497"/>
                  </a:cubicBezTo>
                  <a:cubicBezTo>
                    <a:pt x="2222" y="6497"/>
                    <a:pt x="2374" y="6417"/>
                    <a:pt x="2454" y="6265"/>
                  </a:cubicBezTo>
                  <a:cubicBezTo>
                    <a:pt x="2570" y="6051"/>
                    <a:pt x="2481" y="5792"/>
                    <a:pt x="2267" y="5676"/>
                  </a:cubicBezTo>
                  <a:lnTo>
                    <a:pt x="1633" y="5346"/>
                  </a:lnTo>
                  <a:cubicBezTo>
                    <a:pt x="2615" y="4963"/>
                    <a:pt x="3498" y="4356"/>
                    <a:pt x="4202" y="3580"/>
                  </a:cubicBezTo>
                  <a:cubicBezTo>
                    <a:pt x="4979" y="2714"/>
                    <a:pt x="5523" y="1662"/>
                    <a:pt x="5773" y="529"/>
                  </a:cubicBezTo>
                  <a:cubicBezTo>
                    <a:pt x="5826" y="297"/>
                    <a:pt x="5683" y="65"/>
                    <a:pt x="5442" y="11"/>
                  </a:cubicBezTo>
                  <a:cubicBezTo>
                    <a:pt x="5410" y="4"/>
                    <a:pt x="5377" y="0"/>
                    <a:pt x="53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3"/>
            <p:cNvSpPr/>
            <p:nvPr/>
          </p:nvSpPr>
          <p:spPr>
            <a:xfrm>
              <a:off x="4682980" y="2920989"/>
              <a:ext cx="223245" cy="194961"/>
            </a:xfrm>
            <a:custGeom>
              <a:rect b="b" l="l" r="r" t="t"/>
              <a:pathLst>
                <a:path extrusionOk="0" h="5735" w="6567">
                  <a:moveTo>
                    <a:pt x="1284" y="1"/>
                  </a:moveTo>
                  <a:cubicBezTo>
                    <a:pt x="1128" y="1"/>
                    <a:pt x="974" y="87"/>
                    <a:pt x="893" y="230"/>
                  </a:cubicBezTo>
                  <a:lnTo>
                    <a:pt x="72" y="1809"/>
                  </a:lnTo>
                  <a:cubicBezTo>
                    <a:pt x="1" y="1952"/>
                    <a:pt x="18" y="2139"/>
                    <a:pt x="117" y="2273"/>
                  </a:cubicBezTo>
                  <a:cubicBezTo>
                    <a:pt x="198" y="2380"/>
                    <a:pt x="328" y="2442"/>
                    <a:pt x="460" y="2442"/>
                  </a:cubicBezTo>
                  <a:cubicBezTo>
                    <a:pt x="516" y="2442"/>
                    <a:pt x="572" y="2431"/>
                    <a:pt x="625" y="2407"/>
                  </a:cubicBezTo>
                  <a:cubicBezTo>
                    <a:pt x="723" y="2371"/>
                    <a:pt x="803" y="2300"/>
                    <a:pt x="848" y="2211"/>
                  </a:cubicBezTo>
                  <a:lnTo>
                    <a:pt x="1178" y="1568"/>
                  </a:lnTo>
                  <a:cubicBezTo>
                    <a:pt x="1562" y="2559"/>
                    <a:pt x="2168" y="3442"/>
                    <a:pt x="2945" y="4147"/>
                  </a:cubicBezTo>
                  <a:cubicBezTo>
                    <a:pt x="3810" y="4923"/>
                    <a:pt x="4863" y="5476"/>
                    <a:pt x="5996" y="5726"/>
                  </a:cubicBezTo>
                  <a:cubicBezTo>
                    <a:pt x="6022" y="5735"/>
                    <a:pt x="6058" y="5735"/>
                    <a:pt x="6094" y="5735"/>
                  </a:cubicBezTo>
                  <a:cubicBezTo>
                    <a:pt x="6290" y="5735"/>
                    <a:pt x="6468" y="5601"/>
                    <a:pt x="6513" y="5396"/>
                  </a:cubicBezTo>
                  <a:cubicBezTo>
                    <a:pt x="6566" y="5164"/>
                    <a:pt x="6424" y="4932"/>
                    <a:pt x="6183" y="4878"/>
                  </a:cubicBezTo>
                  <a:cubicBezTo>
                    <a:pt x="5202" y="4655"/>
                    <a:pt x="4283" y="4182"/>
                    <a:pt x="3533" y="3504"/>
                  </a:cubicBezTo>
                  <a:cubicBezTo>
                    <a:pt x="2864" y="2898"/>
                    <a:pt x="2347" y="2148"/>
                    <a:pt x="2017" y="1310"/>
                  </a:cubicBezTo>
                  <a:lnTo>
                    <a:pt x="2017" y="1310"/>
                  </a:lnTo>
                  <a:lnTo>
                    <a:pt x="2650" y="1640"/>
                  </a:lnTo>
                  <a:cubicBezTo>
                    <a:pt x="2717" y="1676"/>
                    <a:pt x="2788" y="1693"/>
                    <a:pt x="2857" y="1693"/>
                  </a:cubicBezTo>
                  <a:cubicBezTo>
                    <a:pt x="3011" y="1693"/>
                    <a:pt x="3159" y="1609"/>
                    <a:pt x="3239" y="1461"/>
                  </a:cubicBezTo>
                  <a:cubicBezTo>
                    <a:pt x="3355" y="1247"/>
                    <a:pt x="3266" y="980"/>
                    <a:pt x="3052" y="873"/>
                  </a:cubicBezTo>
                  <a:lnTo>
                    <a:pt x="1481" y="52"/>
                  </a:lnTo>
                  <a:cubicBezTo>
                    <a:pt x="1419" y="17"/>
                    <a:pt x="1352" y="1"/>
                    <a:pt x="1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3"/>
            <p:cNvSpPr/>
            <p:nvPr/>
          </p:nvSpPr>
          <p:spPr>
            <a:xfrm>
              <a:off x="4966541" y="2668500"/>
              <a:ext cx="225387" cy="195505"/>
            </a:xfrm>
            <a:custGeom>
              <a:rect b="b" l="l" r="r" t="t"/>
              <a:pathLst>
                <a:path extrusionOk="0" h="5751" w="6630">
                  <a:moveTo>
                    <a:pt x="474" y="1"/>
                  </a:moveTo>
                  <a:cubicBezTo>
                    <a:pt x="278" y="1"/>
                    <a:pt x="100" y="135"/>
                    <a:pt x="54" y="342"/>
                  </a:cubicBezTo>
                  <a:cubicBezTo>
                    <a:pt x="1" y="574"/>
                    <a:pt x="144" y="806"/>
                    <a:pt x="384" y="860"/>
                  </a:cubicBezTo>
                  <a:cubicBezTo>
                    <a:pt x="1366" y="1083"/>
                    <a:pt x="2285" y="1555"/>
                    <a:pt x="3034" y="2233"/>
                  </a:cubicBezTo>
                  <a:cubicBezTo>
                    <a:pt x="3703" y="2840"/>
                    <a:pt x="4229" y="3598"/>
                    <a:pt x="4559" y="4437"/>
                  </a:cubicBezTo>
                  <a:lnTo>
                    <a:pt x="3881" y="4089"/>
                  </a:lnTo>
                  <a:cubicBezTo>
                    <a:pt x="3815" y="4053"/>
                    <a:pt x="3744" y="4036"/>
                    <a:pt x="3674" y="4036"/>
                  </a:cubicBezTo>
                  <a:cubicBezTo>
                    <a:pt x="3520" y="4036"/>
                    <a:pt x="3373" y="4120"/>
                    <a:pt x="3293" y="4267"/>
                  </a:cubicBezTo>
                  <a:cubicBezTo>
                    <a:pt x="3186" y="4481"/>
                    <a:pt x="3266" y="4749"/>
                    <a:pt x="3480" y="4856"/>
                  </a:cubicBezTo>
                  <a:lnTo>
                    <a:pt x="5086" y="5704"/>
                  </a:lnTo>
                  <a:cubicBezTo>
                    <a:pt x="5150" y="5736"/>
                    <a:pt x="5218" y="5751"/>
                    <a:pt x="5286" y="5751"/>
                  </a:cubicBezTo>
                  <a:cubicBezTo>
                    <a:pt x="5445" y="5751"/>
                    <a:pt x="5599" y="5666"/>
                    <a:pt x="5675" y="5516"/>
                  </a:cubicBezTo>
                  <a:lnTo>
                    <a:pt x="6513" y="3902"/>
                  </a:lnTo>
                  <a:cubicBezTo>
                    <a:pt x="6629" y="3687"/>
                    <a:pt x="6549" y="3429"/>
                    <a:pt x="6335" y="3313"/>
                  </a:cubicBezTo>
                  <a:cubicBezTo>
                    <a:pt x="6271" y="3281"/>
                    <a:pt x="6202" y="3266"/>
                    <a:pt x="6134" y="3266"/>
                  </a:cubicBezTo>
                  <a:cubicBezTo>
                    <a:pt x="5975" y="3266"/>
                    <a:pt x="5821" y="3350"/>
                    <a:pt x="5746" y="3500"/>
                  </a:cubicBezTo>
                  <a:lnTo>
                    <a:pt x="5389" y="4178"/>
                  </a:lnTo>
                  <a:cubicBezTo>
                    <a:pt x="5014" y="3188"/>
                    <a:pt x="4408" y="2296"/>
                    <a:pt x="3623" y="1591"/>
                  </a:cubicBezTo>
                  <a:cubicBezTo>
                    <a:pt x="2757" y="806"/>
                    <a:pt x="1705" y="262"/>
                    <a:pt x="572" y="12"/>
                  </a:cubicBezTo>
                  <a:cubicBezTo>
                    <a:pt x="539" y="4"/>
                    <a:pt x="506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3"/>
            <p:cNvSpPr/>
            <p:nvPr/>
          </p:nvSpPr>
          <p:spPr>
            <a:xfrm>
              <a:off x="4793671" y="2750328"/>
              <a:ext cx="285728" cy="283858"/>
            </a:xfrm>
            <a:custGeom>
              <a:rect b="b" l="l" r="r" t="t"/>
              <a:pathLst>
                <a:path extrusionOk="0" h="8350" w="8405">
                  <a:moveTo>
                    <a:pt x="4196" y="1"/>
                  </a:moveTo>
                  <a:cubicBezTo>
                    <a:pt x="3957" y="1"/>
                    <a:pt x="3774" y="194"/>
                    <a:pt x="3774" y="433"/>
                  </a:cubicBezTo>
                  <a:lnTo>
                    <a:pt x="3774" y="1468"/>
                  </a:lnTo>
                  <a:cubicBezTo>
                    <a:pt x="3337" y="1539"/>
                    <a:pt x="2936" y="1709"/>
                    <a:pt x="2597" y="1950"/>
                  </a:cubicBezTo>
                  <a:lnTo>
                    <a:pt x="1865" y="1227"/>
                  </a:lnTo>
                  <a:cubicBezTo>
                    <a:pt x="1782" y="1140"/>
                    <a:pt x="1672" y="1097"/>
                    <a:pt x="1562" y="1097"/>
                  </a:cubicBezTo>
                  <a:cubicBezTo>
                    <a:pt x="1435" y="1097"/>
                    <a:pt x="1309" y="1153"/>
                    <a:pt x="1223" y="1263"/>
                  </a:cubicBezTo>
                  <a:cubicBezTo>
                    <a:pt x="1080" y="1432"/>
                    <a:pt x="1107" y="1691"/>
                    <a:pt x="1259" y="1851"/>
                  </a:cubicBezTo>
                  <a:lnTo>
                    <a:pt x="1981" y="2574"/>
                  </a:lnTo>
                  <a:cubicBezTo>
                    <a:pt x="1740" y="2913"/>
                    <a:pt x="1571" y="3306"/>
                    <a:pt x="1500" y="3743"/>
                  </a:cubicBezTo>
                  <a:lnTo>
                    <a:pt x="474" y="3743"/>
                  </a:lnTo>
                  <a:cubicBezTo>
                    <a:pt x="251" y="3743"/>
                    <a:pt x="54" y="3903"/>
                    <a:pt x="36" y="4126"/>
                  </a:cubicBezTo>
                  <a:cubicBezTo>
                    <a:pt x="1" y="4385"/>
                    <a:pt x="206" y="4608"/>
                    <a:pt x="465" y="4608"/>
                  </a:cubicBezTo>
                  <a:lnTo>
                    <a:pt x="1500" y="4608"/>
                  </a:lnTo>
                  <a:cubicBezTo>
                    <a:pt x="1571" y="5045"/>
                    <a:pt x="1740" y="5438"/>
                    <a:pt x="1981" y="5786"/>
                  </a:cubicBezTo>
                  <a:lnTo>
                    <a:pt x="1259" y="6508"/>
                  </a:lnTo>
                  <a:cubicBezTo>
                    <a:pt x="1107" y="6660"/>
                    <a:pt x="1080" y="6910"/>
                    <a:pt x="1214" y="7088"/>
                  </a:cubicBezTo>
                  <a:cubicBezTo>
                    <a:pt x="1303" y="7195"/>
                    <a:pt x="1428" y="7258"/>
                    <a:pt x="1562" y="7258"/>
                  </a:cubicBezTo>
                  <a:cubicBezTo>
                    <a:pt x="1669" y="7258"/>
                    <a:pt x="1785" y="7213"/>
                    <a:pt x="1865" y="7133"/>
                  </a:cubicBezTo>
                  <a:lnTo>
                    <a:pt x="2597" y="6401"/>
                  </a:lnTo>
                  <a:cubicBezTo>
                    <a:pt x="2936" y="6642"/>
                    <a:pt x="3337" y="6811"/>
                    <a:pt x="3774" y="6883"/>
                  </a:cubicBezTo>
                  <a:lnTo>
                    <a:pt x="3774" y="7909"/>
                  </a:lnTo>
                  <a:cubicBezTo>
                    <a:pt x="3774" y="8132"/>
                    <a:pt x="3935" y="8328"/>
                    <a:pt x="4158" y="8346"/>
                  </a:cubicBezTo>
                  <a:cubicBezTo>
                    <a:pt x="4178" y="8349"/>
                    <a:pt x="4197" y="8350"/>
                    <a:pt x="4217" y="8350"/>
                  </a:cubicBezTo>
                  <a:cubicBezTo>
                    <a:pt x="4449" y="8350"/>
                    <a:pt x="4640" y="8157"/>
                    <a:pt x="4640" y="7918"/>
                  </a:cubicBezTo>
                  <a:lnTo>
                    <a:pt x="4640" y="6883"/>
                  </a:lnTo>
                  <a:cubicBezTo>
                    <a:pt x="5077" y="6811"/>
                    <a:pt x="5469" y="6642"/>
                    <a:pt x="5808" y="6401"/>
                  </a:cubicBezTo>
                  <a:lnTo>
                    <a:pt x="6540" y="7133"/>
                  </a:lnTo>
                  <a:cubicBezTo>
                    <a:pt x="6629" y="7213"/>
                    <a:pt x="6736" y="7258"/>
                    <a:pt x="6852" y="7258"/>
                  </a:cubicBezTo>
                  <a:cubicBezTo>
                    <a:pt x="6977" y="7258"/>
                    <a:pt x="7111" y="7195"/>
                    <a:pt x="7200" y="7088"/>
                  </a:cubicBezTo>
                  <a:cubicBezTo>
                    <a:pt x="7334" y="6910"/>
                    <a:pt x="7307" y="6660"/>
                    <a:pt x="7155" y="6508"/>
                  </a:cubicBezTo>
                  <a:lnTo>
                    <a:pt x="6433" y="5786"/>
                  </a:lnTo>
                  <a:cubicBezTo>
                    <a:pt x="6674" y="5438"/>
                    <a:pt x="6843" y="5045"/>
                    <a:pt x="6915" y="4608"/>
                  </a:cubicBezTo>
                  <a:lnTo>
                    <a:pt x="7949" y="4608"/>
                  </a:lnTo>
                  <a:cubicBezTo>
                    <a:pt x="8199" y="4608"/>
                    <a:pt x="8404" y="4385"/>
                    <a:pt x="8378" y="4126"/>
                  </a:cubicBezTo>
                  <a:cubicBezTo>
                    <a:pt x="8351" y="3903"/>
                    <a:pt x="8155" y="3743"/>
                    <a:pt x="7932" y="3743"/>
                  </a:cubicBezTo>
                  <a:lnTo>
                    <a:pt x="6915" y="3743"/>
                  </a:lnTo>
                  <a:cubicBezTo>
                    <a:pt x="6843" y="3306"/>
                    <a:pt x="6674" y="2913"/>
                    <a:pt x="6433" y="2574"/>
                  </a:cubicBezTo>
                  <a:lnTo>
                    <a:pt x="7155" y="1851"/>
                  </a:lnTo>
                  <a:cubicBezTo>
                    <a:pt x="7307" y="1691"/>
                    <a:pt x="7334" y="1432"/>
                    <a:pt x="7191" y="1263"/>
                  </a:cubicBezTo>
                  <a:cubicBezTo>
                    <a:pt x="7105" y="1153"/>
                    <a:pt x="6979" y="1097"/>
                    <a:pt x="6851" y="1097"/>
                  </a:cubicBezTo>
                  <a:cubicBezTo>
                    <a:pt x="6740" y="1097"/>
                    <a:pt x="6627" y="1140"/>
                    <a:pt x="6540" y="1227"/>
                  </a:cubicBezTo>
                  <a:lnTo>
                    <a:pt x="5808" y="1950"/>
                  </a:lnTo>
                  <a:cubicBezTo>
                    <a:pt x="5469" y="1709"/>
                    <a:pt x="5077" y="1539"/>
                    <a:pt x="4640" y="1468"/>
                  </a:cubicBezTo>
                  <a:lnTo>
                    <a:pt x="4640" y="451"/>
                  </a:lnTo>
                  <a:cubicBezTo>
                    <a:pt x="4640" y="219"/>
                    <a:pt x="4479" y="23"/>
                    <a:pt x="4256" y="5"/>
                  </a:cubicBezTo>
                  <a:cubicBezTo>
                    <a:pt x="4236" y="2"/>
                    <a:pt x="4216" y="1"/>
                    <a:pt x="4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" name="Google Shape;778;p63"/>
          <p:cNvGrpSpPr/>
          <p:nvPr/>
        </p:nvGrpSpPr>
        <p:grpSpPr>
          <a:xfrm>
            <a:off x="1300308" y="1897495"/>
            <a:ext cx="390488" cy="390488"/>
            <a:chOff x="5412977" y="2639161"/>
            <a:chExt cx="505880" cy="505880"/>
          </a:xfrm>
        </p:grpSpPr>
        <p:sp>
          <p:nvSpPr>
            <p:cNvPr id="779" name="Google Shape;779;p63"/>
            <p:cNvSpPr/>
            <p:nvPr/>
          </p:nvSpPr>
          <p:spPr>
            <a:xfrm>
              <a:off x="5607673" y="2822774"/>
              <a:ext cx="116501" cy="138802"/>
            </a:xfrm>
            <a:custGeom>
              <a:rect b="b" l="l" r="r" t="t"/>
              <a:pathLst>
                <a:path extrusionOk="0" h="4083" w="3427">
                  <a:moveTo>
                    <a:pt x="2468" y="1"/>
                  </a:moveTo>
                  <a:cubicBezTo>
                    <a:pt x="2374" y="1"/>
                    <a:pt x="2278" y="31"/>
                    <a:pt x="2195" y="95"/>
                  </a:cubicBezTo>
                  <a:lnTo>
                    <a:pt x="224" y="1638"/>
                  </a:lnTo>
                  <a:cubicBezTo>
                    <a:pt x="45" y="1781"/>
                    <a:pt x="1" y="2031"/>
                    <a:pt x="126" y="2227"/>
                  </a:cubicBezTo>
                  <a:cubicBezTo>
                    <a:pt x="206" y="2352"/>
                    <a:pt x="349" y="2423"/>
                    <a:pt x="500" y="2423"/>
                  </a:cubicBezTo>
                  <a:lnTo>
                    <a:pt x="1776" y="2423"/>
                  </a:lnTo>
                  <a:lnTo>
                    <a:pt x="750" y="3316"/>
                  </a:lnTo>
                  <a:cubicBezTo>
                    <a:pt x="572" y="3476"/>
                    <a:pt x="554" y="3753"/>
                    <a:pt x="706" y="3931"/>
                  </a:cubicBezTo>
                  <a:cubicBezTo>
                    <a:pt x="795" y="4029"/>
                    <a:pt x="920" y="4083"/>
                    <a:pt x="1036" y="4083"/>
                  </a:cubicBezTo>
                  <a:cubicBezTo>
                    <a:pt x="1143" y="4083"/>
                    <a:pt x="1241" y="4047"/>
                    <a:pt x="1321" y="3976"/>
                  </a:cubicBezTo>
                  <a:lnTo>
                    <a:pt x="3230" y="2316"/>
                  </a:lnTo>
                  <a:cubicBezTo>
                    <a:pt x="3391" y="2174"/>
                    <a:pt x="3427" y="1924"/>
                    <a:pt x="3302" y="1737"/>
                  </a:cubicBezTo>
                  <a:cubicBezTo>
                    <a:pt x="3212" y="1612"/>
                    <a:pt x="3079" y="1549"/>
                    <a:pt x="2927" y="1549"/>
                  </a:cubicBezTo>
                  <a:lnTo>
                    <a:pt x="1758" y="1549"/>
                  </a:lnTo>
                  <a:lnTo>
                    <a:pt x="2740" y="782"/>
                  </a:lnTo>
                  <a:cubicBezTo>
                    <a:pt x="2927" y="630"/>
                    <a:pt x="2963" y="354"/>
                    <a:pt x="2811" y="166"/>
                  </a:cubicBezTo>
                  <a:cubicBezTo>
                    <a:pt x="2723" y="58"/>
                    <a:pt x="2597" y="1"/>
                    <a:pt x="2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3"/>
            <p:cNvSpPr/>
            <p:nvPr/>
          </p:nvSpPr>
          <p:spPr>
            <a:xfrm>
              <a:off x="5412977" y="2639161"/>
              <a:ext cx="505880" cy="505880"/>
            </a:xfrm>
            <a:custGeom>
              <a:rect b="b" l="l" r="r" t="t"/>
              <a:pathLst>
                <a:path extrusionOk="0" h="14881" w="14881">
                  <a:moveTo>
                    <a:pt x="7443" y="3220"/>
                  </a:moveTo>
                  <a:cubicBezTo>
                    <a:pt x="7475" y="3220"/>
                    <a:pt x="7507" y="3221"/>
                    <a:pt x="7539" y="3221"/>
                  </a:cubicBezTo>
                  <a:cubicBezTo>
                    <a:pt x="9796" y="3266"/>
                    <a:pt x="11625" y="5104"/>
                    <a:pt x="11678" y="7352"/>
                  </a:cubicBezTo>
                  <a:cubicBezTo>
                    <a:pt x="11731" y="9728"/>
                    <a:pt x="9812" y="11679"/>
                    <a:pt x="7447" y="11679"/>
                  </a:cubicBezTo>
                  <a:cubicBezTo>
                    <a:pt x="7415" y="11679"/>
                    <a:pt x="7383" y="11679"/>
                    <a:pt x="7351" y="11678"/>
                  </a:cubicBezTo>
                  <a:cubicBezTo>
                    <a:pt x="5094" y="11634"/>
                    <a:pt x="3266" y="9796"/>
                    <a:pt x="3212" y="7548"/>
                  </a:cubicBezTo>
                  <a:cubicBezTo>
                    <a:pt x="3159" y="5171"/>
                    <a:pt x="5078" y="3220"/>
                    <a:pt x="7443" y="3220"/>
                  </a:cubicBezTo>
                  <a:close/>
                  <a:moveTo>
                    <a:pt x="6745" y="1"/>
                  </a:moveTo>
                  <a:cubicBezTo>
                    <a:pt x="6620" y="1"/>
                    <a:pt x="6513" y="108"/>
                    <a:pt x="6513" y="233"/>
                  </a:cubicBezTo>
                  <a:lnTo>
                    <a:pt x="6513" y="1428"/>
                  </a:lnTo>
                  <a:cubicBezTo>
                    <a:pt x="5523" y="1580"/>
                    <a:pt x="4613" y="1972"/>
                    <a:pt x="3837" y="2534"/>
                  </a:cubicBezTo>
                  <a:lnTo>
                    <a:pt x="2998" y="1696"/>
                  </a:lnTo>
                  <a:cubicBezTo>
                    <a:pt x="2953" y="1651"/>
                    <a:pt x="2893" y="1629"/>
                    <a:pt x="2833" y="1629"/>
                  </a:cubicBezTo>
                  <a:cubicBezTo>
                    <a:pt x="2773" y="1629"/>
                    <a:pt x="2713" y="1651"/>
                    <a:pt x="2668" y="1696"/>
                  </a:cubicBezTo>
                  <a:lnTo>
                    <a:pt x="1696" y="2668"/>
                  </a:lnTo>
                  <a:cubicBezTo>
                    <a:pt x="1597" y="2757"/>
                    <a:pt x="1597" y="2909"/>
                    <a:pt x="1696" y="2998"/>
                  </a:cubicBezTo>
                  <a:lnTo>
                    <a:pt x="2534" y="3837"/>
                  </a:lnTo>
                  <a:cubicBezTo>
                    <a:pt x="1972" y="4613"/>
                    <a:pt x="1580" y="5523"/>
                    <a:pt x="1428" y="6513"/>
                  </a:cubicBezTo>
                  <a:lnTo>
                    <a:pt x="232" y="6513"/>
                  </a:lnTo>
                  <a:cubicBezTo>
                    <a:pt x="108" y="6513"/>
                    <a:pt x="1" y="6620"/>
                    <a:pt x="1" y="6745"/>
                  </a:cubicBezTo>
                  <a:lnTo>
                    <a:pt x="1" y="8146"/>
                  </a:lnTo>
                  <a:cubicBezTo>
                    <a:pt x="1" y="8271"/>
                    <a:pt x="108" y="8378"/>
                    <a:pt x="232" y="8378"/>
                  </a:cubicBezTo>
                  <a:lnTo>
                    <a:pt x="1428" y="8378"/>
                  </a:lnTo>
                  <a:cubicBezTo>
                    <a:pt x="1580" y="9359"/>
                    <a:pt x="1972" y="10278"/>
                    <a:pt x="2534" y="11045"/>
                  </a:cubicBezTo>
                  <a:lnTo>
                    <a:pt x="1696" y="11892"/>
                  </a:lnTo>
                  <a:cubicBezTo>
                    <a:pt x="1597" y="11982"/>
                    <a:pt x="1597" y="12133"/>
                    <a:pt x="1696" y="12223"/>
                  </a:cubicBezTo>
                  <a:lnTo>
                    <a:pt x="2668" y="13195"/>
                  </a:lnTo>
                  <a:cubicBezTo>
                    <a:pt x="2713" y="13240"/>
                    <a:pt x="2773" y="13262"/>
                    <a:pt x="2833" y="13262"/>
                  </a:cubicBezTo>
                  <a:cubicBezTo>
                    <a:pt x="2893" y="13262"/>
                    <a:pt x="2953" y="13240"/>
                    <a:pt x="2998" y="13195"/>
                  </a:cubicBezTo>
                  <a:lnTo>
                    <a:pt x="3837" y="12347"/>
                  </a:lnTo>
                  <a:cubicBezTo>
                    <a:pt x="4613" y="12918"/>
                    <a:pt x="5523" y="13311"/>
                    <a:pt x="6513" y="13463"/>
                  </a:cubicBezTo>
                  <a:lnTo>
                    <a:pt x="6513" y="14649"/>
                  </a:lnTo>
                  <a:cubicBezTo>
                    <a:pt x="6513" y="14783"/>
                    <a:pt x="6620" y="14881"/>
                    <a:pt x="6745" y="14881"/>
                  </a:cubicBezTo>
                  <a:lnTo>
                    <a:pt x="8137" y="14881"/>
                  </a:lnTo>
                  <a:cubicBezTo>
                    <a:pt x="8270" y="14881"/>
                    <a:pt x="8377" y="14783"/>
                    <a:pt x="8377" y="14649"/>
                  </a:cubicBezTo>
                  <a:lnTo>
                    <a:pt x="8377" y="13463"/>
                  </a:lnTo>
                  <a:cubicBezTo>
                    <a:pt x="9359" y="13311"/>
                    <a:pt x="10278" y="12918"/>
                    <a:pt x="11045" y="12347"/>
                  </a:cubicBezTo>
                  <a:lnTo>
                    <a:pt x="11892" y="13195"/>
                  </a:lnTo>
                  <a:cubicBezTo>
                    <a:pt x="11937" y="13240"/>
                    <a:pt x="11997" y="13262"/>
                    <a:pt x="12057" y="13262"/>
                  </a:cubicBezTo>
                  <a:cubicBezTo>
                    <a:pt x="12118" y="13262"/>
                    <a:pt x="12178" y="13240"/>
                    <a:pt x="12222" y="13195"/>
                  </a:cubicBezTo>
                  <a:lnTo>
                    <a:pt x="13195" y="12223"/>
                  </a:lnTo>
                  <a:cubicBezTo>
                    <a:pt x="13284" y="12133"/>
                    <a:pt x="13284" y="11982"/>
                    <a:pt x="13195" y="11892"/>
                  </a:cubicBezTo>
                  <a:lnTo>
                    <a:pt x="12347" y="11045"/>
                  </a:lnTo>
                  <a:cubicBezTo>
                    <a:pt x="12918" y="10278"/>
                    <a:pt x="13311" y="9359"/>
                    <a:pt x="13462" y="8378"/>
                  </a:cubicBezTo>
                  <a:lnTo>
                    <a:pt x="14649" y="8378"/>
                  </a:lnTo>
                  <a:cubicBezTo>
                    <a:pt x="14783" y="8378"/>
                    <a:pt x="14881" y="8271"/>
                    <a:pt x="14881" y="8146"/>
                  </a:cubicBezTo>
                  <a:lnTo>
                    <a:pt x="14881" y="6745"/>
                  </a:lnTo>
                  <a:cubicBezTo>
                    <a:pt x="14881" y="6620"/>
                    <a:pt x="14783" y="6513"/>
                    <a:pt x="14649" y="6513"/>
                  </a:cubicBezTo>
                  <a:lnTo>
                    <a:pt x="13462" y="6513"/>
                  </a:lnTo>
                  <a:cubicBezTo>
                    <a:pt x="13311" y="5523"/>
                    <a:pt x="12918" y="4613"/>
                    <a:pt x="12347" y="3837"/>
                  </a:cubicBezTo>
                  <a:lnTo>
                    <a:pt x="13195" y="2998"/>
                  </a:lnTo>
                  <a:cubicBezTo>
                    <a:pt x="13284" y="2909"/>
                    <a:pt x="13284" y="2757"/>
                    <a:pt x="13195" y="2668"/>
                  </a:cubicBezTo>
                  <a:lnTo>
                    <a:pt x="12222" y="1696"/>
                  </a:lnTo>
                  <a:cubicBezTo>
                    <a:pt x="12178" y="1651"/>
                    <a:pt x="12118" y="1629"/>
                    <a:pt x="12057" y="1629"/>
                  </a:cubicBezTo>
                  <a:cubicBezTo>
                    <a:pt x="11997" y="1629"/>
                    <a:pt x="11937" y="1651"/>
                    <a:pt x="11892" y="1696"/>
                  </a:cubicBezTo>
                  <a:lnTo>
                    <a:pt x="11045" y="2534"/>
                  </a:lnTo>
                  <a:cubicBezTo>
                    <a:pt x="10278" y="1972"/>
                    <a:pt x="9359" y="1580"/>
                    <a:pt x="8377" y="1428"/>
                  </a:cubicBezTo>
                  <a:lnTo>
                    <a:pt x="8377" y="233"/>
                  </a:lnTo>
                  <a:cubicBezTo>
                    <a:pt x="8377" y="108"/>
                    <a:pt x="8270" y="1"/>
                    <a:pt x="8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/>
          <p:nvPr/>
        </p:nvSpPr>
        <p:spPr>
          <a:xfrm rot="5400000">
            <a:off x="4958575" y="2622800"/>
            <a:ext cx="810000" cy="7020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6D8B02"/>
              </a:gs>
              <a:gs pos="100000">
                <a:srgbClr val="0809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6"/>
          <p:cNvSpPr/>
          <p:nvPr/>
        </p:nvSpPr>
        <p:spPr>
          <a:xfrm rot="5400000">
            <a:off x="4958575" y="1452625"/>
            <a:ext cx="810000" cy="7020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FEC96A"/>
              </a:gs>
              <a:gs pos="100000">
                <a:srgbClr val="DC9009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6"/>
          <p:cNvSpPr/>
          <p:nvPr/>
        </p:nvSpPr>
        <p:spPr>
          <a:xfrm rot="5400000">
            <a:off x="3000675" y="3775275"/>
            <a:ext cx="810000" cy="7020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6D8B02"/>
              </a:gs>
              <a:gs pos="100000">
                <a:srgbClr val="0809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6"/>
          <p:cNvSpPr/>
          <p:nvPr/>
        </p:nvSpPr>
        <p:spPr>
          <a:xfrm rot="5400000">
            <a:off x="1048350" y="2622800"/>
            <a:ext cx="810000" cy="7020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FEC96A"/>
              </a:gs>
              <a:gs pos="100000">
                <a:srgbClr val="DC9009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6"/>
          <p:cNvSpPr/>
          <p:nvPr/>
        </p:nvSpPr>
        <p:spPr>
          <a:xfrm rot="5400000">
            <a:off x="1048350" y="1452625"/>
            <a:ext cx="810000" cy="7020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6D8B02"/>
              </a:gs>
              <a:gs pos="100000">
                <a:srgbClr val="08090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6"/>
          <p:cNvSpPr txBox="1"/>
          <p:nvPr>
            <p:ph type="title"/>
          </p:nvPr>
        </p:nvSpPr>
        <p:spPr>
          <a:xfrm>
            <a:off x="720000" y="539400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17" name="Google Shape;417;p46"/>
          <p:cNvSpPr txBox="1"/>
          <p:nvPr>
            <p:ph idx="1" type="subTitle"/>
          </p:nvPr>
        </p:nvSpPr>
        <p:spPr>
          <a:xfrm>
            <a:off x="1912188" y="1691152"/>
            <a:ext cx="23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Brief top-level view of the project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18" name="Google Shape;418;p46"/>
          <p:cNvSpPr txBox="1"/>
          <p:nvPr>
            <p:ph idx="2" type="subTitle"/>
          </p:nvPr>
        </p:nvSpPr>
        <p:spPr>
          <a:xfrm>
            <a:off x="5816863" y="1691152"/>
            <a:ext cx="23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on current situation</a:t>
            </a:r>
            <a:endParaRPr/>
          </a:p>
        </p:txBody>
      </p:sp>
      <p:sp>
        <p:nvSpPr>
          <p:cNvPr id="419" name="Google Shape;419;p46"/>
          <p:cNvSpPr txBox="1"/>
          <p:nvPr>
            <p:ph idx="3" type="subTitle"/>
          </p:nvPr>
        </p:nvSpPr>
        <p:spPr>
          <a:xfrm>
            <a:off x="1912188" y="2861276"/>
            <a:ext cx="23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key objectives to complete</a:t>
            </a:r>
            <a:endParaRPr/>
          </a:p>
        </p:txBody>
      </p:sp>
      <p:sp>
        <p:nvSpPr>
          <p:cNvPr id="420" name="Google Shape;420;p46"/>
          <p:cNvSpPr txBox="1"/>
          <p:nvPr>
            <p:ph idx="4" type="subTitle"/>
          </p:nvPr>
        </p:nvSpPr>
        <p:spPr>
          <a:xfrm>
            <a:off x="5816863" y="2861275"/>
            <a:ext cx="23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Overview of the Gantt Chart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21" name="Google Shape;421;p46"/>
          <p:cNvSpPr txBox="1"/>
          <p:nvPr>
            <p:ph idx="5" type="title"/>
          </p:nvPr>
        </p:nvSpPr>
        <p:spPr>
          <a:xfrm>
            <a:off x="1000038" y="1539800"/>
            <a:ext cx="906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2" name="Google Shape;422;p46"/>
          <p:cNvSpPr txBox="1"/>
          <p:nvPr>
            <p:ph idx="6" type="title"/>
          </p:nvPr>
        </p:nvSpPr>
        <p:spPr>
          <a:xfrm>
            <a:off x="1000038" y="2709925"/>
            <a:ext cx="906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3" name="Google Shape;423;p46"/>
          <p:cNvSpPr txBox="1"/>
          <p:nvPr>
            <p:ph idx="7" type="title"/>
          </p:nvPr>
        </p:nvSpPr>
        <p:spPr>
          <a:xfrm>
            <a:off x="4910263" y="1539800"/>
            <a:ext cx="906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4" name="Google Shape;424;p46"/>
          <p:cNvSpPr txBox="1"/>
          <p:nvPr>
            <p:ph idx="8" type="title"/>
          </p:nvPr>
        </p:nvSpPr>
        <p:spPr>
          <a:xfrm>
            <a:off x="4910263" y="2709925"/>
            <a:ext cx="906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5" name="Google Shape;425;p46"/>
          <p:cNvSpPr txBox="1"/>
          <p:nvPr>
            <p:ph idx="9" type="subTitle"/>
          </p:nvPr>
        </p:nvSpPr>
        <p:spPr>
          <a:xfrm>
            <a:off x="1912188" y="1361275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Project Overview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26" name="Google Shape;426;p46"/>
          <p:cNvSpPr txBox="1"/>
          <p:nvPr>
            <p:ph idx="13" type="subTitle"/>
          </p:nvPr>
        </p:nvSpPr>
        <p:spPr>
          <a:xfrm>
            <a:off x="5816863" y="1361275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</a:t>
            </a:r>
            <a:endParaRPr/>
          </a:p>
        </p:txBody>
      </p:sp>
      <p:sp>
        <p:nvSpPr>
          <p:cNvPr id="427" name="Google Shape;427;p46"/>
          <p:cNvSpPr txBox="1"/>
          <p:nvPr>
            <p:ph idx="14" type="subTitle"/>
          </p:nvPr>
        </p:nvSpPr>
        <p:spPr>
          <a:xfrm>
            <a:off x="1912188" y="2531275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428" name="Google Shape;428;p46"/>
          <p:cNvSpPr txBox="1"/>
          <p:nvPr>
            <p:ph idx="15" type="subTitle"/>
          </p:nvPr>
        </p:nvSpPr>
        <p:spPr>
          <a:xfrm>
            <a:off x="5816863" y="2531275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Gantt Chart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29" name="Google Shape;429;p46"/>
          <p:cNvSpPr txBox="1"/>
          <p:nvPr>
            <p:ph idx="16" type="subTitle"/>
          </p:nvPr>
        </p:nvSpPr>
        <p:spPr>
          <a:xfrm>
            <a:off x="3864513" y="4013700"/>
            <a:ext cx="23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Retrospective &amp; summary</a:t>
            </a:r>
            <a:endParaRPr/>
          </a:p>
        </p:txBody>
      </p:sp>
      <p:sp>
        <p:nvSpPr>
          <p:cNvPr id="430" name="Google Shape;430;p46"/>
          <p:cNvSpPr txBox="1"/>
          <p:nvPr>
            <p:ph idx="18" type="title"/>
          </p:nvPr>
        </p:nvSpPr>
        <p:spPr>
          <a:xfrm>
            <a:off x="2952363" y="3862350"/>
            <a:ext cx="906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1" name="Google Shape;431;p46"/>
          <p:cNvSpPr txBox="1"/>
          <p:nvPr>
            <p:ph idx="20" type="subTitle"/>
          </p:nvPr>
        </p:nvSpPr>
        <p:spPr>
          <a:xfrm>
            <a:off x="3864513" y="3683700"/>
            <a:ext cx="2327100" cy="40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4"/>
          <p:cNvSpPr txBox="1"/>
          <p:nvPr>
            <p:ph type="title"/>
          </p:nvPr>
        </p:nvSpPr>
        <p:spPr>
          <a:xfrm>
            <a:off x="720000" y="539400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Application Next Steps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64"/>
          <p:cNvSpPr txBox="1"/>
          <p:nvPr>
            <p:ph idx="1" type="body"/>
          </p:nvPr>
        </p:nvSpPr>
        <p:spPr>
          <a:xfrm>
            <a:off x="720000" y="1236477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Microcontroller Functionality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raspberry pi pico code must be updated to notify our users with an email when there is an anomaly in the plant’s operation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Web Application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Anomaly data must be displayed within the web application.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list of data for each day should be paginated.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website needs to be published and hosted.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5"/>
          <p:cNvSpPr txBox="1"/>
          <p:nvPr>
            <p:ph type="title"/>
          </p:nvPr>
        </p:nvSpPr>
        <p:spPr>
          <a:xfrm>
            <a:off x="311700" y="158750"/>
            <a:ext cx="8520600" cy="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Housing</a:t>
            </a:r>
            <a:endParaRPr/>
          </a:p>
        </p:txBody>
      </p:sp>
      <p:sp>
        <p:nvSpPr>
          <p:cNvPr id="792" name="Google Shape;792;p65"/>
          <p:cNvSpPr txBox="1"/>
          <p:nvPr>
            <p:ph idx="1" type="body"/>
          </p:nvPr>
        </p:nvSpPr>
        <p:spPr>
          <a:xfrm>
            <a:off x="311700" y="778650"/>
            <a:ext cx="8520600" cy="4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3" name="Google Shape;793;p65"/>
          <p:cNvPicPr preferRelativeResize="0"/>
          <p:nvPr/>
        </p:nvPicPr>
        <p:blipFill rotWithShape="1">
          <a:blip r:embed="rId3">
            <a:alphaModFix/>
          </a:blip>
          <a:srcRect b="8059" l="28452" r="37200" t="38032"/>
          <a:stretch/>
        </p:blipFill>
        <p:spPr>
          <a:xfrm>
            <a:off x="769600" y="1285725"/>
            <a:ext cx="1027099" cy="90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65"/>
          <p:cNvPicPr preferRelativeResize="0"/>
          <p:nvPr/>
        </p:nvPicPr>
        <p:blipFill rotWithShape="1">
          <a:blip r:embed="rId4">
            <a:alphaModFix/>
          </a:blip>
          <a:srcRect b="30970" l="33166" r="40893" t="23465"/>
          <a:stretch/>
        </p:blipFill>
        <p:spPr>
          <a:xfrm>
            <a:off x="2735525" y="1325925"/>
            <a:ext cx="1027094" cy="101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65"/>
          <p:cNvPicPr preferRelativeResize="0"/>
          <p:nvPr/>
        </p:nvPicPr>
        <p:blipFill rotWithShape="1">
          <a:blip r:embed="rId5">
            <a:alphaModFix/>
          </a:blip>
          <a:srcRect b="25494" l="44216" r="27095" t="41892"/>
          <a:stretch/>
        </p:blipFill>
        <p:spPr>
          <a:xfrm>
            <a:off x="4701450" y="1453800"/>
            <a:ext cx="1497576" cy="9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65"/>
          <p:cNvPicPr preferRelativeResize="0"/>
          <p:nvPr/>
        </p:nvPicPr>
        <p:blipFill rotWithShape="1">
          <a:blip r:embed="rId6">
            <a:alphaModFix/>
          </a:blip>
          <a:srcRect b="24927" l="5080" r="63346" t="43268"/>
          <a:stretch/>
        </p:blipFill>
        <p:spPr>
          <a:xfrm>
            <a:off x="2982350" y="3427125"/>
            <a:ext cx="1938398" cy="1098249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65"/>
          <p:cNvSpPr txBox="1"/>
          <p:nvPr/>
        </p:nvSpPr>
        <p:spPr>
          <a:xfrm>
            <a:off x="884125" y="2192475"/>
            <a:ext cx="10272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212121"/>
                </a:solidFill>
              </a:rPr>
              <a:t>For Monitoring and Control System</a:t>
            </a:r>
            <a:endParaRPr b="1" sz="700">
              <a:solidFill>
                <a:srgbClr val="212121"/>
              </a:solidFill>
            </a:endParaRPr>
          </a:p>
        </p:txBody>
      </p:sp>
      <p:sp>
        <p:nvSpPr>
          <p:cNvPr id="798" name="Google Shape;798;p65"/>
          <p:cNvSpPr txBox="1"/>
          <p:nvPr/>
        </p:nvSpPr>
        <p:spPr>
          <a:xfrm>
            <a:off x="2896125" y="2340800"/>
            <a:ext cx="10272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C2E3A"/>
                </a:solidFill>
              </a:rPr>
              <a:t>For 12V battery</a:t>
            </a:r>
            <a:endParaRPr b="1" sz="700">
              <a:solidFill>
                <a:srgbClr val="0C2E3A"/>
              </a:solidFill>
            </a:endParaRPr>
          </a:p>
        </p:txBody>
      </p:sp>
      <p:sp>
        <p:nvSpPr>
          <p:cNvPr id="799" name="Google Shape;799;p65"/>
          <p:cNvSpPr txBox="1"/>
          <p:nvPr/>
        </p:nvSpPr>
        <p:spPr>
          <a:xfrm>
            <a:off x="4850850" y="2296875"/>
            <a:ext cx="1497600" cy="1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For Solar Charge Controller</a:t>
            </a:r>
            <a:endParaRPr b="1" sz="700"/>
          </a:p>
        </p:txBody>
      </p:sp>
      <p:cxnSp>
        <p:nvCxnSpPr>
          <p:cNvPr id="800" name="Google Shape;800;p65"/>
          <p:cNvCxnSpPr/>
          <p:nvPr/>
        </p:nvCxnSpPr>
        <p:spPr>
          <a:xfrm>
            <a:off x="1430425" y="2511400"/>
            <a:ext cx="1498500" cy="12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1" name="Google Shape;801;p65"/>
          <p:cNvCxnSpPr>
            <a:stCxn id="798" idx="2"/>
          </p:cNvCxnSpPr>
          <p:nvPr/>
        </p:nvCxnSpPr>
        <p:spPr>
          <a:xfrm>
            <a:off x="3409725" y="2594300"/>
            <a:ext cx="246900" cy="9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2" name="Google Shape;802;p65"/>
          <p:cNvCxnSpPr/>
          <p:nvPr/>
        </p:nvCxnSpPr>
        <p:spPr>
          <a:xfrm flipH="1">
            <a:off x="4646400" y="2610725"/>
            <a:ext cx="809700" cy="76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3" name="Google Shape;803;p65"/>
          <p:cNvSpPr txBox="1"/>
          <p:nvPr/>
        </p:nvSpPr>
        <p:spPr>
          <a:xfrm>
            <a:off x="3362325" y="4572875"/>
            <a:ext cx="17502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Small Storage Box</a:t>
            </a:r>
            <a:endParaRPr b="1" sz="700"/>
          </a:p>
        </p:txBody>
      </p:sp>
      <p:sp>
        <p:nvSpPr>
          <p:cNvPr id="804" name="Google Shape;804;p65"/>
          <p:cNvSpPr txBox="1"/>
          <p:nvPr/>
        </p:nvSpPr>
        <p:spPr>
          <a:xfrm>
            <a:off x="6257650" y="4549125"/>
            <a:ext cx="290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05" name="Google Shape;805;p65"/>
          <p:cNvSpPr txBox="1"/>
          <p:nvPr/>
        </p:nvSpPr>
        <p:spPr>
          <a:xfrm>
            <a:off x="6348450" y="4410075"/>
            <a:ext cx="15375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LCD Monitor</a:t>
            </a:r>
            <a:endParaRPr b="1" sz="700"/>
          </a:p>
        </p:txBody>
      </p:sp>
      <p:cxnSp>
        <p:nvCxnSpPr>
          <p:cNvPr id="806" name="Google Shape;806;p65"/>
          <p:cNvCxnSpPr/>
          <p:nvPr/>
        </p:nvCxnSpPr>
        <p:spPr>
          <a:xfrm rot="10800000">
            <a:off x="5071700" y="4025699"/>
            <a:ext cx="1052100" cy="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7" name="Google Shape;807;p65"/>
          <p:cNvSpPr txBox="1"/>
          <p:nvPr/>
        </p:nvSpPr>
        <p:spPr>
          <a:xfrm rot="2274158">
            <a:off x="1721677" y="2920683"/>
            <a:ext cx="1145166" cy="1490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Installed inside</a:t>
            </a:r>
            <a:endParaRPr b="1" sz="700"/>
          </a:p>
        </p:txBody>
      </p:sp>
      <p:sp>
        <p:nvSpPr>
          <p:cNvPr id="808" name="Google Shape;808;p65"/>
          <p:cNvSpPr txBox="1"/>
          <p:nvPr/>
        </p:nvSpPr>
        <p:spPr>
          <a:xfrm rot="4530838">
            <a:off x="3206821" y="2989194"/>
            <a:ext cx="954650" cy="1180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Installed Insid</a:t>
            </a:r>
            <a:r>
              <a:rPr b="1" lang="en" sz="700">
                <a:solidFill>
                  <a:schemeClr val="dk2"/>
                </a:solidFill>
              </a:rPr>
              <a:t>e</a:t>
            </a:r>
            <a:endParaRPr b="1" sz="700">
              <a:solidFill>
                <a:schemeClr val="dk2"/>
              </a:solidFill>
            </a:endParaRPr>
          </a:p>
        </p:txBody>
      </p:sp>
      <p:sp>
        <p:nvSpPr>
          <p:cNvPr id="809" name="Google Shape;809;p65"/>
          <p:cNvSpPr txBox="1"/>
          <p:nvPr/>
        </p:nvSpPr>
        <p:spPr>
          <a:xfrm rot="8100000">
            <a:off x="4670982" y="2995707"/>
            <a:ext cx="1071267" cy="1472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C2E3A"/>
                </a:solidFill>
              </a:rPr>
              <a:t>Installed Insid</a:t>
            </a:r>
            <a:r>
              <a:rPr b="1" lang="en" sz="700">
                <a:solidFill>
                  <a:schemeClr val="dk2"/>
                </a:solidFill>
              </a:rPr>
              <a:t>e</a:t>
            </a:r>
            <a:endParaRPr b="1" sz="700">
              <a:solidFill>
                <a:schemeClr val="dk2"/>
              </a:solidFill>
            </a:endParaRPr>
          </a:p>
        </p:txBody>
      </p:sp>
      <p:sp>
        <p:nvSpPr>
          <p:cNvPr id="810" name="Google Shape;810;p65"/>
          <p:cNvSpPr txBox="1"/>
          <p:nvPr/>
        </p:nvSpPr>
        <p:spPr>
          <a:xfrm>
            <a:off x="5120775" y="3821200"/>
            <a:ext cx="995100" cy="1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Attached on the side</a:t>
            </a:r>
            <a:endParaRPr b="1" sz="600"/>
          </a:p>
        </p:txBody>
      </p:sp>
      <p:sp>
        <p:nvSpPr>
          <p:cNvPr id="811" name="Google Shape;811;p65"/>
          <p:cNvSpPr/>
          <p:nvPr/>
        </p:nvSpPr>
        <p:spPr>
          <a:xfrm>
            <a:off x="6470600" y="1376025"/>
            <a:ext cx="1305275" cy="1121825"/>
          </a:xfrm>
          <a:custGeom>
            <a:rect b="b" l="l" r="r" t="t"/>
            <a:pathLst>
              <a:path extrusionOk="0" h="44873" w="52211">
                <a:moveTo>
                  <a:pt x="3669" y="0"/>
                </a:moveTo>
                <a:lnTo>
                  <a:pt x="36407" y="0"/>
                </a:lnTo>
                <a:lnTo>
                  <a:pt x="52211" y="18908"/>
                </a:lnTo>
                <a:lnTo>
                  <a:pt x="40358" y="44308"/>
                </a:lnTo>
                <a:lnTo>
                  <a:pt x="8467" y="44308"/>
                </a:lnTo>
                <a:lnTo>
                  <a:pt x="1411" y="44873"/>
                </a:lnTo>
                <a:lnTo>
                  <a:pt x="15522" y="22295"/>
                </a:lnTo>
                <a:lnTo>
                  <a:pt x="0" y="564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2" name="Google Shape;812;p65"/>
          <p:cNvSpPr txBox="1"/>
          <p:nvPr/>
        </p:nvSpPr>
        <p:spPr>
          <a:xfrm>
            <a:off x="7927775" y="1448913"/>
            <a:ext cx="106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Done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(Acrylic Sheet)</a:t>
            </a:r>
            <a:endParaRPr b="1" sz="1500"/>
          </a:p>
        </p:txBody>
      </p:sp>
      <p:pic>
        <p:nvPicPr>
          <p:cNvPr id="813" name="Google Shape;813;p65"/>
          <p:cNvPicPr preferRelativeResize="0"/>
          <p:nvPr/>
        </p:nvPicPr>
        <p:blipFill rotWithShape="1">
          <a:blip r:embed="rId7">
            <a:alphaModFix/>
          </a:blip>
          <a:srcRect b="50006" l="0" r="0" t="5087"/>
          <a:stretch/>
        </p:blipFill>
        <p:spPr>
          <a:xfrm>
            <a:off x="6063625" y="3652050"/>
            <a:ext cx="1712247" cy="7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66"/>
          <p:cNvSpPr txBox="1"/>
          <p:nvPr>
            <p:ph type="title"/>
          </p:nvPr>
        </p:nvSpPr>
        <p:spPr>
          <a:xfrm>
            <a:off x="720000" y="539400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 Slide</a:t>
            </a:r>
            <a:endParaRPr/>
          </a:p>
        </p:txBody>
      </p:sp>
      <p:sp>
        <p:nvSpPr>
          <p:cNvPr id="819" name="Google Shape;819;p66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 gantt chart and </a:t>
            </a:r>
            <a:r>
              <a:rPr lang="en" sz="1000">
                <a:solidFill>
                  <a:schemeClr val="dk1"/>
                </a:solidFill>
              </a:rPr>
              <a:t>Clear referencing of progress and plans against milestones, Gantt chart plans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Everyone talks here.</a:t>
            </a:r>
            <a:endParaRPr sz="1000">
              <a:solidFill>
                <a:schemeClr val="dk1"/>
              </a:solidFill>
            </a:endParaRPr>
          </a:p>
        </p:txBody>
      </p:sp>
      <p:graphicFrame>
        <p:nvGraphicFramePr>
          <p:cNvPr id="820" name="Google Shape;820;p66"/>
          <p:cNvGraphicFramePr/>
          <p:nvPr/>
        </p:nvGraphicFramePr>
        <p:xfrm>
          <a:off x="720000" y="411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{F11D88AA-4FF4-49CD-8DF4-559E0457447F}</a:tableStyleId>
              </a:tblPr>
              <a:tblGrid>
                <a:gridCol w="2102325"/>
                <a:gridCol w="858100"/>
                <a:gridCol w="858100"/>
                <a:gridCol w="858100"/>
                <a:gridCol w="858100"/>
                <a:gridCol w="858100"/>
                <a:gridCol w="858100"/>
                <a:gridCol w="901000"/>
              </a:tblGrid>
              <a:tr h="26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January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February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 hMerge="1"/>
                <a:tc hMerge="1"/>
                <a:tc hMerge="1"/>
              </a:tr>
              <a:tr h="221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Task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1/15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1/22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1/29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2/5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2/12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2/19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2/26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312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Microcontroller + battery housing design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5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Reflector control mechanism design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5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Web app: Total energy display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5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Torque and force analysis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5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Structure frame design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5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Housing construction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265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Reflector mechanism prototyping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3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Web app: current and average solar irradiance, visuals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265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Design Frame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Circuit build and testing (without data, simple motor movement)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3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Buy and integrate solar irradiation sensor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2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Design structure components + 3D print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2C2C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7"/>
          <p:cNvSpPr txBox="1"/>
          <p:nvPr>
            <p:ph type="title"/>
          </p:nvPr>
        </p:nvSpPr>
        <p:spPr>
          <a:xfrm>
            <a:off x="720000" y="539400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67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27" name="Google Shape;827;p67"/>
          <p:cNvGraphicFramePr/>
          <p:nvPr/>
        </p:nvGraphicFramePr>
        <p:xfrm>
          <a:off x="410863" y="236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{F11D88AA-4FF4-49CD-8DF4-559E0457447F}</a:tableStyleId>
              </a:tblPr>
              <a:tblGrid>
                <a:gridCol w="2146275"/>
                <a:gridCol w="876025"/>
                <a:gridCol w="876025"/>
                <a:gridCol w="876025"/>
                <a:gridCol w="876025"/>
                <a:gridCol w="876025"/>
                <a:gridCol w="876025"/>
                <a:gridCol w="919825"/>
              </a:tblGrid>
              <a:tr h="27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March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April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 hMerge="1"/>
                <a:tc hMerge="1"/>
              </a:tr>
              <a:tr h="278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Task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3/4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3/11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3/18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3/25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4/15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39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Integrate monitoring system with server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Reflector control programming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Design &amp; Order PCBs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Add LCDs to controls program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2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Circuit build and testing, full operation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Solder PCB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Full System Construction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Add limit switches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Web app: anomaly handling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Full System Testing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Publish Web App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Final Assembly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8"/>
          <p:cNvSpPr txBox="1"/>
          <p:nvPr>
            <p:ph type="title"/>
          </p:nvPr>
        </p:nvSpPr>
        <p:spPr>
          <a:xfrm>
            <a:off x="720000" y="539400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33" name="Google Shape;833;p68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65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Web server will soon be published/hosted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Our system testing phase has begun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Team focus is on minor system adjustments and presenting a polished product</a:t>
            </a:r>
            <a:endParaRPr b="1"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9"/>
          <p:cNvSpPr txBox="1"/>
          <p:nvPr>
            <p:ph type="title"/>
          </p:nvPr>
        </p:nvSpPr>
        <p:spPr>
          <a:xfrm>
            <a:off x="2114500" y="2026600"/>
            <a:ext cx="4914900" cy="203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839" name="Google Shape;839;p69"/>
          <p:cNvSpPr/>
          <p:nvPr/>
        </p:nvSpPr>
        <p:spPr>
          <a:xfrm rot="5400000">
            <a:off x="3302400" y="5176"/>
            <a:ext cx="2539200" cy="22008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0" name="Google Shape;840;p69"/>
          <p:cNvPicPr preferRelativeResize="0"/>
          <p:nvPr/>
        </p:nvPicPr>
        <p:blipFill rotWithShape="1">
          <a:blip r:embed="rId3">
            <a:alphaModFix/>
          </a:blip>
          <a:srcRect b="308" l="0" r="0" t="308"/>
          <a:stretch/>
        </p:blipFill>
        <p:spPr>
          <a:xfrm>
            <a:off x="3514022" y="-27628"/>
            <a:ext cx="2115842" cy="2539028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69"/>
          <p:cNvSpPr txBox="1"/>
          <p:nvPr/>
        </p:nvSpPr>
        <p:spPr>
          <a:xfrm>
            <a:off x="3652450" y="4059100"/>
            <a:ext cx="18390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This template was created by </a:t>
            </a:r>
            <a:r>
              <a:rPr b="1" lang="en" sz="9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Slidesgo</a:t>
            </a:r>
            <a:r>
              <a:rPr lang="en" sz="9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with icons from </a:t>
            </a:r>
            <a:r>
              <a:rPr b="1" lang="en" sz="9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Flaticon</a:t>
            </a:r>
            <a:r>
              <a:rPr lang="en" sz="9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from </a:t>
            </a:r>
            <a:r>
              <a:rPr b="1" lang="en" sz="9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Freepik</a:t>
            </a:r>
            <a:endParaRPr b="1" sz="9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7"/>
          <p:cNvSpPr txBox="1"/>
          <p:nvPr>
            <p:ph type="title"/>
          </p:nvPr>
        </p:nvSpPr>
        <p:spPr>
          <a:xfrm>
            <a:off x="639400" y="55825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437" name="Google Shape;437;p47"/>
          <p:cNvSpPr txBox="1"/>
          <p:nvPr>
            <p:ph idx="4294967295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a brief description of the project.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Rahat</a:t>
            </a:r>
            <a:endParaRPr/>
          </a:p>
        </p:txBody>
      </p:sp>
      <p:pic>
        <p:nvPicPr>
          <p:cNvPr id="438" name="Google Shape;438;p47"/>
          <p:cNvPicPr preferRelativeResize="0"/>
          <p:nvPr/>
        </p:nvPicPr>
        <p:blipFill rotWithShape="1">
          <a:blip r:embed="rId3">
            <a:alphaModFix/>
          </a:blip>
          <a:srcRect b="0" l="0" r="0" t="1671"/>
          <a:stretch/>
        </p:blipFill>
        <p:spPr>
          <a:xfrm>
            <a:off x="208875" y="826450"/>
            <a:ext cx="8726251" cy="419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"/>
          <p:cNvSpPr txBox="1"/>
          <p:nvPr>
            <p:ph type="title"/>
          </p:nvPr>
        </p:nvSpPr>
        <p:spPr>
          <a:xfrm>
            <a:off x="1029350" y="2285400"/>
            <a:ext cx="3216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Current Status</a:t>
            </a:r>
            <a:endParaRPr/>
          </a:p>
        </p:txBody>
      </p:sp>
      <p:sp>
        <p:nvSpPr>
          <p:cNvPr id="444" name="Google Shape;444;p48"/>
          <p:cNvSpPr/>
          <p:nvPr/>
        </p:nvSpPr>
        <p:spPr>
          <a:xfrm rot="5400000">
            <a:off x="4973999" y="1182600"/>
            <a:ext cx="3205800" cy="27783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751" y="968850"/>
            <a:ext cx="2696485" cy="3205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 txBox="1"/>
          <p:nvPr>
            <p:ph idx="4294967295" type="title"/>
          </p:nvPr>
        </p:nvSpPr>
        <p:spPr>
          <a:xfrm>
            <a:off x="720075" y="361200"/>
            <a:ext cx="77040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 has entered the testing phase</a:t>
            </a:r>
            <a:endParaRPr/>
          </a:p>
        </p:txBody>
      </p:sp>
      <p:sp>
        <p:nvSpPr>
          <p:cNvPr id="451" name="Google Shape;451;p49"/>
          <p:cNvSpPr/>
          <p:nvPr/>
        </p:nvSpPr>
        <p:spPr>
          <a:xfrm>
            <a:off x="4240188" y="1469400"/>
            <a:ext cx="663600" cy="6636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9"/>
          <p:cNvSpPr txBox="1"/>
          <p:nvPr/>
        </p:nvSpPr>
        <p:spPr>
          <a:xfrm>
            <a:off x="1999400" y="2653300"/>
            <a:ext cx="13962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Cntrl. System Improved</a:t>
            </a:r>
            <a:endParaRPr b="1" sz="20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453" name="Google Shape;453;p49"/>
          <p:cNvSpPr txBox="1"/>
          <p:nvPr/>
        </p:nvSpPr>
        <p:spPr>
          <a:xfrm>
            <a:off x="5500450" y="2653300"/>
            <a:ext cx="16299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Gantry/Frame Machined</a:t>
            </a:r>
            <a:endParaRPr b="1" sz="155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454" name="Google Shape;454;p49"/>
          <p:cNvCxnSpPr>
            <a:stCxn id="455" idx="0"/>
            <a:endCxn id="452" idx="0"/>
          </p:cNvCxnSpPr>
          <p:nvPr/>
        </p:nvCxnSpPr>
        <p:spPr>
          <a:xfrm flipH="1">
            <a:off x="2697500" y="2252800"/>
            <a:ext cx="1929300" cy="400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49"/>
          <p:cNvCxnSpPr>
            <a:stCxn id="455" idx="0"/>
            <a:endCxn id="453" idx="0"/>
          </p:cNvCxnSpPr>
          <p:nvPr/>
        </p:nvCxnSpPr>
        <p:spPr>
          <a:xfrm>
            <a:off x="4385800" y="2252800"/>
            <a:ext cx="1929600" cy="400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49"/>
          <p:cNvSpPr txBox="1"/>
          <p:nvPr/>
        </p:nvSpPr>
        <p:spPr>
          <a:xfrm>
            <a:off x="3608550" y="1616350"/>
            <a:ext cx="1926900" cy="50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Summary of Current Status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8" name="Google Shape;458;p49"/>
          <p:cNvSpPr txBox="1"/>
          <p:nvPr/>
        </p:nvSpPr>
        <p:spPr>
          <a:xfrm>
            <a:off x="3928863" y="2653301"/>
            <a:ext cx="1286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Reflector System Finished</a:t>
            </a:r>
            <a:endParaRPr b="1" sz="155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459" name="Google Shape;459;p49"/>
          <p:cNvCxnSpPr/>
          <p:nvPr/>
        </p:nvCxnSpPr>
        <p:spPr>
          <a:xfrm rot="10800000">
            <a:off x="4572050" y="2258950"/>
            <a:ext cx="0" cy="38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49"/>
          <p:cNvSpPr txBox="1"/>
          <p:nvPr/>
        </p:nvSpPr>
        <p:spPr>
          <a:xfrm>
            <a:off x="537450" y="2653301"/>
            <a:ext cx="1286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Mont. System Cmplt.</a:t>
            </a:r>
            <a:endParaRPr b="1" sz="20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461" name="Google Shape;461;p49"/>
          <p:cNvCxnSpPr>
            <a:endCxn id="460" idx="0"/>
          </p:cNvCxnSpPr>
          <p:nvPr/>
        </p:nvCxnSpPr>
        <p:spPr>
          <a:xfrm flipH="1">
            <a:off x="1180650" y="2252801"/>
            <a:ext cx="1929300" cy="400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49"/>
          <p:cNvSpPr txBox="1"/>
          <p:nvPr/>
        </p:nvSpPr>
        <p:spPr>
          <a:xfrm>
            <a:off x="7320600" y="2653301"/>
            <a:ext cx="1286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Web App in Beta Phase</a:t>
            </a:r>
            <a:endParaRPr b="1" sz="155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  <p:cxnSp>
        <p:nvCxnSpPr>
          <p:cNvPr id="463" name="Google Shape;463;p49"/>
          <p:cNvCxnSpPr>
            <a:endCxn id="462" idx="0"/>
          </p:cNvCxnSpPr>
          <p:nvPr/>
        </p:nvCxnSpPr>
        <p:spPr>
          <a:xfrm>
            <a:off x="6034200" y="2252801"/>
            <a:ext cx="1929600" cy="400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4" name="Google Shape;464;p49"/>
          <p:cNvGrpSpPr/>
          <p:nvPr/>
        </p:nvGrpSpPr>
        <p:grpSpPr>
          <a:xfrm>
            <a:off x="4319131" y="3426306"/>
            <a:ext cx="505892" cy="505891"/>
            <a:chOff x="3954819" y="1348126"/>
            <a:chExt cx="505892" cy="505891"/>
          </a:xfrm>
        </p:grpSpPr>
        <p:sp>
          <p:nvSpPr>
            <p:cNvPr id="465" name="Google Shape;465;p49"/>
            <p:cNvSpPr/>
            <p:nvPr/>
          </p:nvSpPr>
          <p:spPr>
            <a:xfrm>
              <a:off x="3954819" y="1717493"/>
              <a:ext cx="505880" cy="136524"/>
            </a:xfrm>
            <a:custGeom>
              <a:rect b="b" l="l" r="r" t="t"/>
              <a:pathLst>
                <a:path extrusionOk="0" h="4016" w="14881">
                  <a:moveTo>
                    <a:pt x="0" y="1"/>
                  </a:moveTo>
                  <a:lnTo>
                    <a:pt x="0" y="1544"/>
                  </a:lnTo>
                  <a:cubicBezTo>
                    <a:pt x="0" y="1785"/>
                    <a:pt x="188" y="1981"/>
                    <a:pt x="428" y="1981"/>
                  </a:cubicBezTo>
                  <a:lnTo>
                    <a:pt x="7003" y="1981"/>
                  </a:lnTo>
                  <a:lnTo>
                    <a:pt x="7003" y="3141"/>
                  </a:lnTo>
                  <a:lnTo>
                    <a:pt x="5085" y="3141"/>
                  </a:lnTo>
                  <a:cubicBezTo>
                    <a:pt x="4862" y="3141"/>
                    <a:pt x="4666" y="3311"/>
                    <a:pt x="4639" y="3525"/>
                  </a:cubicBezTo>
                  <a:cubicBezTo>
                    <a:pt x="4612" y="3792"/>
                    <a:pt x="4818" y="4015"/>
                    <a:pt x="5076" y="4015"/>
                  </a:cubicBezTo>
                  <a:lnTo>
                    <a:pt x="9787" y="4015"/>
                  </a:lnTo>
                  <a:cubicBezTo>
                    <a:pt x="10010" y="4015"/>
                    <a:pt x="10206" y="3855"/>
                    <a:pt x="10233" y="3632"/>
                  </a:cubicBezTo>
                  <a:cubicBezTo>
                    <a:pt x="10259" y="3364"/>
                    <a:pt x="10054" y="3141"/>
                    <a:pt x="9804" y="3141"/>
                  </a:cubicBezTo>
                  <a:lnTo>
                    <a:pt x="7869" y="3141"/>
                  </a:lnTo>
                  <a:lnTo>
                    <a:pt x="7869" y="1981"/>
                  </a:lnTo>
                  <a:lnTo>
                    <a:pt x="14443" y="1981"/>
                  </a:lnTo>
                  <a:cubicBezTo>
                    <a:pt x="14684" y="1981"/>
                    <a:pt x="14880" y="1785"/>
                    <a:pt x="14880" y="1544"/>
                  </a:cubicBezTo>
                  <a:lnTo>
                    <a:pt x="148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9"/>
            <p:cNvSpPr/>
            <p:nvPr/>
          </p:nvSpPr>
          <p:spPr>
            <a:xfrm>
              <a:off x="4086112" y="1594088"/>
              <a:ext cx="106812" cy="94030"/>
            </a:xfrm>
            <a:custGeom>
              <a:rect b="b" l="l" r="r" t="t"/>
              <a:pathLst>
                <a:path extrusionOk="0" h="2766" w="3142">
                  <a:moveTo>
                    <a:pt x="1" y="0"/>
                  </a:moveTo>
                  <a:lnTo>
                    <a:pt x="1" y="2766"/>
                  </a:lnTo>
                  <a:lnTo>
                    <a:pt x="3141" y="2766"/>
                  </a:lnTo>
                  <a:lnTo>
                    <a:pt x="31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9"/>
            <p:cNvSpPr/>
            <p:nvPr/>
          </p:nvSpPr>
          <p:spPr>
            <a:xfrm>
              <a:off x="4222300" y="1348126"/>
              <a:ext cx="106778" cy="93724"/>
            </a:xfrm>
            <a:custGeom>
              <a:rect b="b" l="l" r="r" t="t"/>
              <a:pathLst>
                <a:path extrusionOk="0" h="2757" w="3141">
                  <a:moveTo>
                    <a:pt x="1" y="0"/>
                  </a:moveTo>
                  <a:lnTo>
                    <a:pt x="1" y="2757"/>
                  </a:lnTo>
                  <a:lnTo>
                    <a:pt x="3141" y="2757"/>
                  </a:lnTo>
                  <a:lnTo>
                    <a:pt x="3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9"/>
            <p:cNvSpPr/>
            <p:nvPr/>
          </p:nvSpPr>
          <p:spPr>
            <a:xfrm>
              <a:off x="4086112" y="1471532"/>
              <a:ext cx="106812" cy="94064"/>
            </a:xfrm>
            <a:custGeom>
              <a:rect b="b" l="l" r="r" t="t"/>
              <a:pathLst>
                <a:path extrusionOk="0" h="2767" w="3142">
                  <a:moveTo>
                    <a:pt x="1" y="1"/>
                  </a:moveTo>
                  <a:lnTo>
                    <a:pt x="1" y="2766"/>
                  </a:lnTo>
                  <a:lnTo>
                    <a:pt x="3141" y="2766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9"/>
            <p:cNvSpPr/>
            <p:nvPr/>
          </p:nvSpPr>
          <p:spPr>
            <a:xfrm>
              <a:off x="4222300" y="1471532"/>
              <a:ext cx="106778" cy="94064"/>
            </a:xfrm>
            <a:custGeom>
              <a:rect b="b" l="l" r="r" t="t"/>
              <a:pathLst>
                <a:path extrusionOk="0" h="2767" w="3141">
                  <a:moveTo>
                    <a:pt x="1" y="1"/>
                  </a:moveTo>
                  <a:lnTo>
                    <a:pt x="1" y="2766"/>
                  </a:lnTo>
                  <a:lnTo>
                    <a:pt x="3141" y="2766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9"/>
            <p:cNvSpPr/>
            <p:nvPr/>
          </p:nvSpPr>
          <p:spPr>
            <a:xfrm>
              <a:off x="4222300" y="1594088"/>
              <a:ext cx="106778" cy="94030"/>
            </a:xfrm>
            <a:custGeom>
              <a:rect b="b" l="l" r="r" t="t"/>
              <a:pathLst>
                <a:path extrusionOk="0" h="2766" w="3141">
                  <a:moveTo>
                    <a:pt x="1" y="0"/>
                  </a:moveTo>
                  <a:lnTo>
                    <a:pt x="1" y="2766"/>
                  </a:lnTo>
                  <a:lnTo>
                    <a:pt x="3141" y="2766"/>
                  </a:lnTo>
                  <a:lnTo>
                    <a:pt x="3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9"/>
            <p:cNvSpPr/>
            <p:nvPr/>
          </p:nvSpPr>
          <p:spPr>
            <a:xfrm>
              <a:off x="4086112" y="1348126"/>
              <a:ext cx="106812" cy="93724"/>
            </a:xfrm>
            <a:custGeom>
              <a:rect b="b" l="l" r="r" t="t"/>
              <a:pathLst>
                <a:path extrusionOk="0" h="2757" w="3142">
                  <a:moveTo>
                    <a:pt x="1" y="0"/>
                  </a:moveTo>
                  <a:lnTo>
                    <a:pt x="1" y="2757"/>
                  </a:lnTo>
                  <a:lnTo>
                    <a:pt x="3141" y="2757"/>
                  </a:lnTo>
                  <a:lnTo>
                    <a:pt x="3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9"/>
            <p:cNvSpPr/>
            <p:nvPr/>
          </p:nvSpPr>
          <p:spPr>
            <a:xfrm>
              <a:off x="4358760" y="1594088"/>
              <a:ext cx="101951" cy="94030"/>
            </a:xfrm>
            <a:custGeom>
              <a:rect b="b" l="l" r="r" t="t"/>
              <a:pathLst>
                <a:path extrusionOk="0" h="2766" w="2999">
                  <a:moveTo>
                    <a:pt x="1" y="0"/>
                  </a:moveTo>
                  <a:lnTo>
                    <a:pt x="1" y="2766"/>
                  </a:lnTo>
                  <a:lnTo>
                    <a:pt x="2998" y="2766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9"/>
            <p:cNvSpPr/>
            <p:nvPr/>
          </p:nvSpPr>
          <p:spPr>
            <a:xfrm>
              <a:off x="4358760" y="1348126"/>
              <a:ext cx="101951" cy="93724"/>
            </a:xfrm>
            <a:custGeom>
              <a:rect b="b" l="l" r="r" t="t"/>
              <a:pathLst>
                <a:path extrusionOk="0" h="2757" w="2999">
                  <a:moveTo>
                    <a:pt x="1" y="0"/>
                  </a:moveTo>
                  <a:lnTo>
                    <a:pt x="1" y="2757"/>
                  </a:lnTo>
                  <a:lnTo>
                    <a:pt x="2998" y="2757"/>
                  </a:lnTo>
                  <a:lnTo>
                    <a:pt x="2998" y="437"/>
                  </a:lnTo>
                  <a:cubicBezTo>
                    <a:pt x="2998" y="196"/>
                    <a:pt x="2802" y="0"/>
                    <a:pt x="25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9"/>
            <p:cNvSpPr/>
            <p:nvPr/>
          </p:nvSpPr>
          <p:spPr>
            <a:xfrm>
              <a:off x="4358760" y="1471532"/>
              <a:ext cx="101951" cy="94064"/>
            </a:xfrm>
            <a:custGeom>
              <a:rect b="b" l="l" r="r" t="t"/>
              <a:pathLst>
                <a:path extrusionOk="0" h="2767" w="2999">
                  <a:moveTo>
                    <a:pt x="1" y="1"/>
                  </a:moveTo>
                  <a:lnTo>
                    <a:pt x="1" y="2766"/>
                  </a:lnTo>
                  <a:lnTo>
                    <a:pt x="2998" y="2766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9"/>
            <p:cNvSpPr/>
            <p:nvPr/>
          </p:nvSpPr>
          <p:spPr>
            <a:xfrm>
              <a:off x="3954819" y="1471532"/>
              <a:ext cx="101611" cy="94064"/>
            </a:xfrm>
            <a:custGeom>
              <a:rect b="b" l="l" r="r" t="t"/>
              <a:pathLst>
                <a:path extrusionOk="0" h="2767" w="2989">
                  <a:moveTo>
                    <a:pt x="0" y="1"/>
                  </a:moveTo>
                  <a:lnTo>
                    <a:pt x="0" y="2766"/>
                  </a:lnTo>
                  <a:lnTo>
                    <a:pt x="2989" y="2766"/>
                  </a:lnTo>
                  <a:lnTo>
                    <a:pt x="29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9"/>
            <p:cNvSpPr/>
            <p:nvPr/>
          </p:nvSpPr>
          <p:spPr>
            <a:xfrm>
              <a:off x="3954819" y="1594088"/>
              <a:ext cx="101611" cy="94030"/>
            </a:xfrm>
            <a:custGeom>
              <a:rect b="b" l="l" r="r" t="t"/>
              <a:pathLst>
                <a:path extrusionOk="0" h="2766" w="2989">
                  <a:moveTo>
                    <a:pt x="0" y="0"/>
                  </a:moveTo>
                  <a:lnTo>
                    <a:pt x="0" y="2766"/>
                  </a:lnTo>
                  <a:lnTo>
                    <a:pt x="2989" y="2766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9"/>
            <p:cNvSpPr/>
            <p:nvPr/>
          </p:nvSpPr>
          <p:spPr>
            <a:xfrm>
              <a:off x="3954819" y="1348126"/>
              <a:ext cx="101611" cy="93724"/>
            </a:xfrm>
            <a:custGeom>
              <a:rect b="b" l="l" r="r" t="t"/>
              <a:pathLst>
                <a:path extrusionOk="0" h="2757" w="2989">
                  <a:moveTo>
                    <a:pt x="428" y="0"/>
                  </a:moveTo>
                  <a:cubicBezTo>
                    <a:pt x="188" y="0"/>
                    <a:pt x="0" y="196"/>
                    <a:pt x="0" y="437"/>
                  </a:cubicBezTo>
                  <a:lnTo>
                    <a:pt x="0" y="2757"/>
                  </a:lnTo>
                  <a:lnTo>
                    <a:pt x="2989" y="2757"/>
                  </a:lnTo>
                  <a:lnTo>
                    <a:pt x="2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49"/>
          <p:cNvGrpSpPr/>
          <p:nvPr/>
        </p:nvGrpSpPr>
        <p:grpSpPr>
          <a:xfrm>
            <a:off x="7710841" y="3486712"/>
            <a:ext cx="505909" cy="385079"/>
            <a:chOff x="-47523400" y="3973950"/>
            <a:chExt cx="300100" cy="228425"/>
          </a:xfrm>
        </p:grpSpPr>
        <p:sp>
          <p:nvSpPr>
            <p:cNvPr id="479" name="Google Shape;479;p49"/>
            <p:cNvSpPr/>
            <p:nvPr/>
          </p:nvSpPr>
          <p:spPr>
            <a:xfrm>
              <a:off x="-47417075" y="4061375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9"/>
            <p:cNvSpPr/>
            <p:nvPr/>
          </p:nvSpPr>
          <p:spPr>
            <a:xfrm>
              <a:off x="-47417875" y="4061375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9"/>
            <p:cNvSpPr/>
            <p:nvPr/>
          </p:nvSpPr>
          <p:spPr>
            <a:xfrm>
              <a:off x="-47453300" y="40267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9"/>
            <p:cNvSpPr/>
            <p:nvPr/>
          </p:nvSpPr>
          <p:spPr>
            <a:xfrm>
              <a:off x="-47506875" y="3973950"/>
              <a:ext cx="264675" cy="174875"/>
            </a:xfrm>
            <a:custGeom>
              <a:rect b="b" l="l" r="r" t="t"/>
              <a:pathLst>
                <a:path extrusionOk="0"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9"/>
            <p:cNvSpPr/>
            <p:nvPr/>
          </p:nvSpPr>
          <p:spPr>
            <a:xfrm>
              <a:off x="-47523400" y="4166900"/>
              <a:ext cx="300100" cy="35475"/>
            </a:xfrm>
            <a:custGeom>
              <a:rect b="b" l="l" r="r" t="t"/>
              <a:pathLst>
                <a:path extrusionOk="0"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49"/>
          <p:cNvGrpSpPr/>
          <p:nvPr/>
        </p:nvGrpSpPr>
        <p:grpSpPr>
          <a:xfrm>
            <a:off x="953594" y="3451591"/>
            <a:ext cx="454111" cy="455322"/>
            <a:chOff x="-48630025" y="3199700"/>
            <a:chExt cx="300100" cy="300900"/>
          </a:xfrm>
        </p:grpSpPr>
        <p:sp>
          <p:nvSpPr>
            <p:cNvPr id="485" name="Google Shape;485;p49"/>
            <p:cNvSpPr/>
            <p:nvPr/>
          </p:nvSpPr>
          <p:spPr>
            <a:xfrm>
              <a:off x="-48630025" y="3199700"/>
              <a:ext cx="300100" cy="300900"/>
            </a:xfrm>
            <a:custGeom>
              <a:rect b="b" l="l" r="r" t="t"/>
              <a:pathLst>
                <a:path extrusionOk="0" h="12036" w="12004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9"/>
            <p:cNvSpPr/>
            <p:nvPr/>
          </p:nvSpPr>
          <p:spPr>
            <a:xfrm>
              <a:off x="-48524475" y="3306025"/>
              <a:ext cx="88225" cy="89050"/>
            </a:xfrm>
            <a:custGeom>
              <a:rect b="b" l="l" r="r" t="t"/>
              <a:pathLst>
                <a:path extrusionOk="0" h="3562" w="3529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9"/>
            <p:cNvSpPr/>
            <p:nvPr/>
          </p:nvSpPr>
          <p:spPr>
            <a:xfrm>
              <a:off x="-48489025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49"/>
          <p:cNvGrpSpPr/>
          <p:nvPr/>
        </p:nvGrpSpPr>
        <p:grpSpPr>
          <a:xfrm>
            <a:off x="2487152" y="3509625"/>
            <a:ext cx="339253" cy="339253"/>
            <a:chOff x="1492675" y="4992125"/>
            <a:chExt cx="481825" cy="481825"/>
          </a:xfrm>
        </p:grpSpPr>
        <p:sp>
          <p:nvSpPr>
            <p:cNvPr id="489" name="Google Shape;489;p49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0" name="Google Shape;490;p49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1" name="Google Shape;491;p49"/>
          <p:cNvGrpSpPr/>
          <p:nvPr/>
        </p:nvGrpSpPr>
        <p:grpSpPr>
          <a:xfrm>
            <a:off x="6211269" y="3501622"/>
            <a:ext cx="355258" cy="355258"/>
            <a:chOff x="-44502875" y="3576975"/>
            <a:chExt cx="300100" cy="300100"/>
          </a:xfrm>
        </p:grpSpPr>
        <p:sp>
          <p:nvSpPr>
            <p:cNvPr id="492" name="Google Shape;492;p49"/>
            <p:cNvSpPr/>
            <p:nvPr/>
          </p:nvSpPr>
          <p:spPr>
            <a:xfrm>
              <a:off x="-44466650" y="3576975"/>
              <a:ext cx="53600" cy="18925"/>
            </a:xfrm>
            <a:custGeom>
              <a:rect b="b" l="l" r="r" t="t"/>
              <a:pathLst>
                <a:path extrusionOk="0" h="757" w="2144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9"/>
            <p:cNvSpPr/>
            <p:nvPr/>
          </p:nvSpPr>
          <p:spPr>
            <a:xfrm>
              <a:off x="-44502875" y="3595100"/>
              <a:ext cx="283575" cy="281975"/>
            </a:xfrm>
            <a:custGeom>
              <a:rect b="b" l="l" r="r" t="t"/>
              <a:pathLst>
                <a:path extrusionOk="0" h="11279" w="11343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9"/>
            <p:cNvSpPr/>
            <p:nvPr/>
          </p:nvSpPr>
          <p:spPr>
            <a:xfrm>
              <a:off x="-44221675" y="3788850"/>
              <a:ext cx="18900" cy="52800"/>
            </a:xfrm>
            <a:custGeom>
              <a:rect b="b" l="l" r="r" t="t"/>
              <a:pathLst>
                <a:path extrusionOk="0" h="2112" w="756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0"/>
          <p:cNvSpPr txBox="1"/>
          <p:nvPr>
            <p:ph type="title"/>
          </p:nvPr>
        </p:nvSpPr>
        <p:spPr>
          <a:xfrm>
            <a:off x="720000" y="183850"/>
            <a:ext cx="7704000" cy="6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      </a:t>
            </a:r>
            <a:r>
              <a:rPr lang="en"/>
              <a:t>Monitoring System Status (Complete)</a:t>
            </a:r>
            <a:endParaRPr/>
          </a:p>
        </p:txBody>
      </p:sp>
      <p:sp>
        <p:nvSpPr>
          <p:cNvPr id="500" name="Google Shape;500;p50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27430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</a:t>
            </a:r>
            <a:endParaRPr/>
          </a:p>
          <a:p>
            <a:pPr indent="0" lvl="0" marL="91440" marR="18288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                      </a:t>
            </a:r>
            <a:endParaRPr b="1" sz="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                                                                        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                                                                                      </a:t>
            </a:r>
            <a:r>
              <a:rPr b="1" lang="en" sz="900"/>
              <a:t>Rpi W</a:t>
            </a:r>
            <a:endParaRPr b="1"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marR="82296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</a:t>
            </a:r>
            <a:endParaRPr b="1" sz="800"/>
          </a:p>
          <a:p>
            <a:pPr indent="0" lvl="0" marL="0" marR="82296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82296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82296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/>
              <a:t> </a:t>
            </a:r>
            <a:r>
              <a:rPr b="1" lang="en" sz="800"/>
              <a:t>I</a:t>
            </a:r>
            <a:endParaRPr b="1" sz="800">
              <a:solidFill>
                <a:schemeClr val="dk2"/>
              </a:solidFill>
            </a:endParaRPr>
          </a:p>
          <a:p>
            <a:pPr indent="0" lvl="0" marL="0" marR="82296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</a:rPr>
              <a:t>I</a:t>
            </a:r>
            <a:r>
              <a:rPr b="1" lang="en" sz="900">
                <a:solidFill>
                  <a:schemeClr val="dk2"/>
                </a:solidFill>
              </a:rPr>
              <a:t>NA219 (For current-voltage</a:t>
            </a:r>
            <a:r>
              <a:rPr b="1" lang="en" sz="900">
                <a:solidFill>
                  <a:schemeClr val="dk2"/>
                </a:solidFill>
              </a:rPr>
              <a:t>)</a:t>
            </a:r>
            <a:r>
              <a:rPr b="1" lang="en" sz="900">
                <a:solidFill>
                  <a:schemeClr val="dk2"/>
                </a:solidFill>
              </a:rPr>
              <a:t> </a:t>
            </a:r>
            <a:r>
              <a:rPr b="1" lang="en" sz="900">
                <a:solidFill>
                  <a:srgbClr val="000000"/>
                </a:solidFill>
              </a:rPr>
              <a:t> </a:t>
            </a:r>
            <a:r>
              <a:rPr b="1" lang="en" sz="800">
                <a:solidFill>
                  <a:srgbClr val="212121"/>
                </a:solidFill>
              </a:rPr>
              <a:t>                                     DS18B20 (For Temperature)                                        BH1750 (For light intensity)                            </a:t>
            </a:r>
            <a:endParaRPr b="1" sz="800">
              <a:solidFill>
                <a:srgbClr val="212121"/>
              </a:solidFill>
            </a:endParaRPr>
          </a:p>
          <a:p>
            <a:pPr indent="0" lvl="0" marL="0" marR="82296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                               </a:t>
            </a:r>
            <a:endParaRPr sz="900"/>
          </a:p>
        </p:txBody>
      </p:sp>
      <p:pic>
        <p:nvPicPr>
          <p:cNvPr id="501" name="Google Shape;501;p50"/>
          <p:cNvPicPr preferRelativeResize="0"/>
          <p:nvPr/>
        </p:nvPicPr>
        <p:blipFill rotWithShape="1">
          <a:blip r:embed="rId3">
            <a:alphaModFix/>
          </a:blip>
          <a:srcRect b="9888" l="8954" r="76163" t="28694"/>
          <a:stretch/>
        </p:blipFill>
        <p:spPr>
          <a:xfrm>
            <a:off x="3235387" y="831400"/>
            <a:ext cx="751925" cy="174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0"/>
          <p:cNvPicPr preferRelativeResize="0"/>
          <p:nvPr/>
        </p:nvPicPr>
        <p:blipFill rotWithShape="1">
          <a:blip r:embed="rId4">
            <a:alphaModFix/>
          </a:blip>
          <a:srcRect b="43349" l="9144" r="75326" t="31496"/>
          <a:stretch/>
        </p:blipFill>
        <p:spPr>
          <a:xfrm>
            <a:off x="629275" y="4032325"/>
            <a:ext cx="1169198" cy="81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0"/>
          <p:cNvPicPr preferRelativeResize="0"/>
          <p:nvPr/>
        </p:nvPicPr>
        <p:blipFill rotWithShape="1">
          <a:blip r:embed="rId5">
            <a:alphaModFix/>
          </a:blip>
          <a:srcRect b="17411" l="41331" r="38799" t="53266"/>
          <a:stretch/>
        </p:blipFill>
        <p:spPr>
          <a:xfrm rot="5400000">
            <a:off x="3075549" y="3853738"/>
            <a:ext cx="1071576" cy="97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0"/>
          <p:cNvPicPr preferRelativeResize="0"/>
          <p:nvPr/>
        </p:nvPicPr>
        <p:blipFill rotWithShape="1">
          <a:blip r:embed="rId6">
            <a:alphaModFix/>
          </a:blip>
          <a:srcRect b="19235" l="15543" r="63130" t="53114"/>
          <a:stretch/>
        </p:blipFill>
        <p:spPr>
          <a:xfrm rot="-5400000">
            <a:off x="5417600" y="3844927"/>
            <a:ext cx="1005398" cy="992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5" name="Google Shape;505;p50"/>
          <p:cNvCxnSpPr>
            <a:stCxn id="502" idx="0"/>
          </p:cNvCxnSpPr>
          <p:nvPr/>
        </p:nvCxnSpPr>
        <p:spPr>
          <a:xfrm flipH="1" rot="10800000">
            <a:off x="1213874" y="2621125"/>
            <a:ext cx="1917000" cy="14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50"/>
          <p:cNvCxnSpPr>
            <a:stCxn id="503" idx="1"/>
            <a:endCxn id="501" idx="2"/>
          </p:cNvCxnSpPr>
          <p:nvPr/>
        </p:nvCxnSpPr>
        <p:spPr>
          <a:xfrm rot="10800000">
            <a:off x="3611337" y="2577037"/>
            <a:ext cx="0" cy="12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50"/>
          <p:cNvCxnSpPr>
            <a:stCxn id="504" idx="3"/>
          </p:cNvCxnSpPr>
          <p:nvPr/>
        </p:nvCxnSpPr>
        <p:spPr>
          <a:xfrm rot="10800000">
            <a:off x="3984099" y="2628727"/>
            <a:ext cx="193620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50"/>
          <p:cNvSpPr/>
          <p:nvPr/>
        </p:nvSpPr>
        <p:spPr>
          <a:xfrm>
            <a:off x="4612975" y="1471463"/>
            <a:ext cx="1926600" cy="40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0"/>
          <p:cNvSpPr txBox="1"/>
          <p:nvPr/>
        </p:nvSpPr>
        <p:spPr>
          <a:xfrm>
            <a:off x="4600200" y="1421825"/>
            <a:ext cx="19266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12121"/>
                </a:solidFill>
              </a:rPr>
              <a:t>Web Application</a:t>
            </a:r>
            <a:endParaRPr sz="1800">
              <a:solidFill>
                <a:srgbClr val="212121"/>
              </a:solidFill>
            </a:endParaRPr>
          </a:p>
        </p:txBody>
      </p:sp>
      <p:sp>
        <p:nvSpPr>
          <p:cNvPr id="510" name="Google Shape;510;p50"/>
          <p:cNvSpPr/>
          <p:nvPr/>
        </p:nvSpPr>
        <p:spPr>
          <a:xfrm>
            <a:off x="6900025" y="1502450"/>
            <a:ext cx="1707600" cy="40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0"/>
          <p:cNvSpPr txBox="1"/>
          <p:nvPr/>
        </p:nvSpPr>
        <p:spPr>
          <a:xfrm>
            <a:off x="7078350" y="1471475"/>
            <a:ext cx="15963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Remote User</a:t>
            </a:r>
            <a:endParaRPr sz="1800"/>
          </a:p>
        </p:txBody>
      </p:sp>
      <p:cxnSp>
        <p:nvCxnSpPr>
          <p:cNvPr id="512" name="Google Shape;512;p50"/>
          <p:cNvCxnSpPr>
            <a:stCxn id="501" idx="3"/>
          </p:cNvCxnSpPr>
          <p:nvPr/>
        </p:nvCxnSpPr>
        <p:spPr>
          <a:xfrm>
            <a:off x="3987312" y="1704201"/>
            <a:ext cx="6129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" name="Google Shape;513;p50"/>
          <p:cNvCxnSpPr/>
          <p:nvPr/>
        </p:nvCxnSpPr>
        <p:spPr>
          <a:xfrm>
            <a:off x="6548200" y="1718025"/>
            <a:ext cx="3432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4" name="Google Shape;514;p50"/>
          <p:cNvSpPr txBox="1"/>
          <p:nvPr/>
        </p:nvSpPr>
        <p:spPr>
          <a:xfrm rot="-2084147">
            <a:off x="1420934" y="3115588"/>
            <a:ext cx="1016685" cy="228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Transmitting</a:t>
            </a:r>
            <a:endParaRPr b="1" sz="800"/>
          </a:p>
        </p:txBody>
      </p:sp>
      <p:sp>
        <p:nvSpPr>
          <p:cNvPr id="515" name="Google Shape;515;p50"/>
          <p:cNvSpPr txBox="1"/>
          <p:nvPr/>
        </p:nvSpPr>
        <p:spPr>
          <a:xfrm rot="-5400000">
            <a:off x="3243300" y="3033775"/>
            <a:ext cx="815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Transmitting</a:t>
            </a:r>
            <a:endParaRPr b="1" sz="700"/>
          </a:p>
        </p:txBody>
      </p:sp>
      <p:sp>
        <p:nvSpPr>
          <p:cNvPr id="516" name="Google Shape;516;p50"/>
          <p:cNvSpPr txBox="1"/>
          <p:nvPr/>
        </p:nvSpPr>
        <p:spPr>
          <a:xfrm rot="1644397">
            <a:off x="4545034" y="2979564"/>
            <a:ext cx="1169232" cy="2058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212121"/>
                </a:solidFill>
              </a:rPr>
              <a:t>Transmitting</a:t>
            </a:r>
            <a:endParaRPr b="1" sz="80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1"/>
          <p:cNvSpPr txBox="1"/>
          <p:nvPr>
            <p:ph type="title"/>
          </p:nvPr>
        </p:nvSpPr>
        <p:spPr>
          <a:xfrm>
            <a:off x="128825" y="124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system (old design, 2023)</a:t>
            </a:r>
            <a:endParaRPr/>
          </a:p>
        </p:txBody>
      </p:sp>
      <p:sp>
        <p:nvSpPr>
          <p:cNvPr id="522" name="Google Shape;522;p51"/>
          <p:cNvSpPr txBox="1"/>
          <p:nvPr>
            <p:ph idx="1" type="body"/>
          </p:nvPr>
        </p:nvSpPr>
        <p:spPr>
          <a:xfrm>
            <a:off x="623400" y="991500"/>
            <a:ext cx="85206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                    </a:t>
            </a:r>
            <a:endParaRPr b="1" sz="116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020"/>
              <a:t>RTC DS3231</a:t>
            </a:r>
            <a:endParaRPr b="1" sz="1020"/>
          </a:p>
        </p:txBody>
      </p:sp>
      <p:pic>
        <p:nvPicPr>
          <p:cNvPr id="523" name="Google Shape;523;p51"/>
          <p:cNvPicPr preferRelativeResize="0"/>
          <p:nvPr/>
        </p:nvPicPr>
        <p:blipFill rotWithShape="1">
          <a:blip r:embed="rId3">
            <a:alphaModFix/>
          </a:blip>
          <a:srcRect b="9888" l="8954" r="76163" t="28694"/>
          <a:stretch/>
        </p:blipFill>
        <p:spPr>
          <a:xfrm>
            <a:off x="560777" y="1367150"/>
            <a:ext cx="612048" cy="142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1"/>
          <p:cNvPicPr preferRelativeResize="0"/>
          <p:nvPr/>
        </p:nvPicPr>
        <p:blipFill rotWithShape="1">
          <a:blip r:embed="rId4">
            <a:alphaModFix/>
          </a:blip>
          <a:srcRect b="53895" l="16514" r="60069" t="23616"/>
          <a:stretch/>
        </p:blipFill>
        <p:spPr>
          <a:xfrm rot="-5400000">
            <a:off x="352448" y="3607474"/>
            <a:ext cx="1028702" cy="59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p51"/>
          <p:cNvCxnSpPr>
            <a:stCxn id="524" idx="3"/>
            <a:endCxn id="523" idx="2"/>
          </p:cNvCxnSpPr>
          <p:nvPr/>
        </p:nvCxnSpPr>
        <p:spPr>
          <a:xfrm rot="10800000">
            <a:off x="866800" y="2787998"/>
            <a:ext cx="0" cy="6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6" name="Google Shape;526;p51"/>
          <p:cNvPicPr preferRelativeResize="0"/>
          <p:nvPr/>
        </p:nvPicPr>
        <p:blipFill rotWithShape="1">
          <a:blip r:embed="rId5">
            <a:alphaModFix/>
          </a:blip>
          <a:srcRect b="48963" l="15987" r="70974" t="33555"/>
          <a:stretch/>
        </p:blipFill>
        <p:spPr>
          <a:xfrm>
            <a:off x="2109400" y="1679450"/>
            <a:ext cx="1055726" cy="796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1"/>
          <p:cNvSpPr txBox="1"/>
          <p:nvPr/>
        </p:nvSpPr>
        <p:spPr>
          <a:xfrm>
            <a:off x="2270125" y="2475700"/>
            <a:ext cx="10557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Motor Driver</a:t>
            </a:r>
            <a:endParaRPr b="1" sz="800"/>
          </a:p>
        </p:txBody>
      </p:sp>
      <p:cxnSp>
        <p:nvCxnSpPr>
          <p:cNvPr id="528" name="Google Shape;528;p51"/>
          <p:cNvCxnSpPr>
            <a:stCxn id="523" idx="3"/>
            <a:endCxn id="526" idx="1"/>
          </p:cNvCxnSpPr>
          <p:nvPr/>
        </p:nvCxnSpPr>
        <p:spPr>
          <a:xfrm>
            <a:off x="1172825" y="2077575"/>
            <a:ext cx="93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9" name="Google Shape;529;p51"/>
          <p:cNvPicPr preferRelativeResize="0"/>
          <p:nvPr/>
        </p:nvPicPr>
        <p:blipFill rotWithShape="1">
          <a:blip r:embed="rId6">
            <a:alphaModFix/>
          </a:blip>
          <a:srcRect b="25449" l="14507" r="65295" t="38549"/>
          <a:stretch/>
        </p:blipFill>
        <p:spPr>
          <a:xfrm>
            <a:off x="4176500" y="1441025"/>
            <a:ext cx="1127750" cy="11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1"/>
          <p:cNvSpPr txBox="1"/>
          <p:nvPr/>
        </p:nvSpPr>
        <p:spPr>
          <a:xfrm>
            <a:off x="4458425" y="2499300"/>
            <a:ext cx="1188600" cy="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Stepper Motor</a:t>
            </a:r>
            <a:endParaRPr b="1" sz="700"/>
          </a:p>
        </p:txBody>
      </p:sp>
      <p:cxnSp>
        <p:nvCxnSpPr>
          <p:cNvPr id="531" name="Google Shape;531;p51"/>
          <p:cNvCxnSpPr>
            <a:stCxn id="526" idx="3"/>
            <a:endCxn id="529" idx="1"/>
          </p:cNvCxnSpPr>
          <p:nvPr/>
        </p:nvCxnSpPr>
        <p:spPr>
          <a:xfrm flipH="1" rot="10800000">
            <a:off x="3165126" y="2006474"/>
            <a:ext cx="1011300" cy="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2" name="Google Shape;532;p51"/>
          <p:cNvSpPr/>
          <p:nvPr/>
        </p:nvSpPr>
        <p:spPr>
          <a:xfrm>
            <a:off x="6935000" y="1775325"/>
            <a:ext cx="1508700" cy="60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1"/>
          <p:cNvSpPr txBox="1"/>
          <p:nvPr/>
        </p:nvSpPr>
        <p:spPr>
          <a:xfrm>
            <a:off x="7034000" y="1822750"/>
            <a:ext cx="13107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Reflectors</a:t>
            </a:r>
            <a:endParaRPr b="1" sz="1800"/>
          </a:p>
        </p:txBody>
      </p:sp>
      <p:cxnSp>
        <p:nvCxnSpPr>
          <p:cNvPr id="534" name="Google Shape;534;p51"/>
          <p:cNvCxnSpPr>
            <a:stCxn id="529" idx="3"/>
          </p:cNvCxnSpPr>
          <p:nvPr/>
        </p:nvCxnSpPr>
        <p:spPr>
          <a:xfrm>
            <a:off x="5304250" y="2006387"/>
            <a:ext cx="14631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51"/>
          <p:cNvSpPr txBox="1"/>
          <p:nvPr/>
        </p:nvSpPr>
        <p:spPr>
          <a:xfrm>
            <a:off x="1227550" y="1845625"/>
            <a:ext cx="8001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/>
              <a:t>Sending Pulse</a:t>
            </a:r>
            <a:endParaRPr b="1" sz="700"/>
          </a:p>
        </p:txBody>
      </p:sp>
      <p:sp>
        <p:nvSpPr>
          <p:cNvPr id="536" name="Google Shape;536;p51"/>
          <p:cNvSpPr txBox="1"/>
          <p:nvPr/>
        </p:nvSpPr>
        <p:spPr>
          <a:xfrm rot="-374711">
            <a:off x="3216443" y="1823780"/>
            <a:ext cx="899035" cy="1448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Driving motor</a:t>
            </a:r>
            <a:endParaRPr b="1" sz="800"/>
          </a:p>
        </p:txBody>
      </p:sp>
      <p:sp>
        <p:nvSpPr>
          <p:cNvPr id="537" name="Google Shape;537;p51"/>
          <p:cNvSpPr txBox="1"/>
          <p:nvPr/>
        </p:nvSpPr>
        <p:spPr>
          <a:xfrm>
            <a:off x="5403325" y="1761800"/>
            <a:ext cx="1127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Moving Reflectors</a:t>
            </a:r>
            <a:endParaRPr b="1"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2"/>
          <p:cNvSpPr txBox="1"/>
          <p:nvPr>
            <p:ph type="title"/>
          </p:nvPr>
        </p:nvSpPr>
        <p:spPr>
          <a:xfrm>
            <a:off x="720000" y="539400"/>
            <a:ext cx="77040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Control System Status (Improved Design,2024)</a:t>
            </a:r>
            <a:endParaRPr sz="1300"/>
          </a:p>
        </p:txBody>
      </p:sp>
      <p:sp>
        <p:nvSpPr>
          <p:cNvPr id="543" name="Google Shape;543;p52"/>
          <p:cNvSpPr txBox="1"/>
          <p:nvPr>
            <p:ph idx="1" type="body"/>
          </p:nvPr>
        </p:nvSpPr>
        <p:spPr>
          <a:xfrm>
            <a:off x="720000" y="1320150"/>
            <a:ext cx="7704000" cy="33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44" name="Google Shape;544;p52"/>
          <p:cNvGraphicFramePr/>
          <p:nvPr/>
        </p:nvGraphicFramePr>
        <p:xfrm>
          <a:off x="720000" y="132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{FDBFB247-A4DD-4CCA-8436-2D5AD2DA855C}</a:tableStyleId>
              </a:tblPr>
              <a:tblGrid>
                <a:gridCol w="3852000"/>
                <a:gridCol w="3852000"/>
              </a:tblGrid>
              <a:tr h="39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Issue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Solution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2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So</a:t>
                      </a:r>
                      <a:r>
                        <a:rPr lang="en" sz="1600"/>
                        <a:t>ftware not robust enough, unable to demonstrate easily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Restructure program, implement adjustable system variables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2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Redundant external RTC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Implement automatic RTC calibration – Startup, WiFi, NTP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2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Unable to connect to NTP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Add LCD screen, manual RTC calibration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Lose track of reflector position on shutoff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Add manual motor control, users move reflectors back to bottom on startup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9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Need more user control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Enable users to adjust start of day, end of day, and mid-day pause time on LCD</a:t>
                      </a:r>
                      <a:endParaRPr sz="16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9" y="0"/>
            <a:ext cx="6857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lar Panels Implementation Project Proposal by Slidesgo">
  <a:themeElements>
    <a:clrScheme name="Simple Light">
      <a:dk1>
        <a:srgbClr val="3A4A01"/>
      </a:dk1>
      <a:lt1>
        <a:srgbClr val="FFFFFF"/>
      </a:lt1>
      <a:dk2>
        <a:srgbClr val="FEB128"/>
      </a:dk2>
      <a:lt2>
        <a:srgbClr val="F68A14"/>
      </a:lt2>
      <a:accent1>
        <a:srgbClr val="2D3A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A4A0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